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E3482-9AA3-45FF-BE4F-6A8F3C87B1BF}" v="16" dt="2021-10-26T00:12:10.703"/>
    <p1510:client id="{A16E1F62-5EE0-AE80-D750-A5DEB867EBA9}" v="507" dt="2021-10-26T02:50:49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B67C5-2FCB-4109-BA9E-ACCA2125A92A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9B05800-49C5-4827-96EC-90C48A9AFF65}">
      <dgm:prSet/>
      <dgm:spPr/>
      <dgm:t>
        <a:bodyPr/>
        <a:lstStyle/>
        <a:p>
          <a:r>
            <a:rPr lang="en-US"/>
            <a:t>“FDA does not approve health care facilities, laboratories, and manufactures” (FDA 2)</a:t>
          </a:r>
        </a:p>
      </dgm:t>
    </dgm:pt>
    <dgm:pt modelId="{CF174615-17B2-4F51-8E7F-CA93A988CB18}" type="parTrans" cxnId="{17590850-37F3-4408-8CAA-D4FC9552227A}">
      <dgm:prSet/>
      <dgm:spPr/>
      <dgm:t>
        <a:bodyPr/>
        <a:lstStyle/>
        <a:p>
          <a:endParaRPr lang="en-US"/>
        </a:p>
      </dgm:t>
    </dgm:pt>
    <dgm:pt modelId="{BC6236D5-DD64-482C-8518-DD8E1F5C60B4}" type="sibTrans" cxnId="{17590850-37F3-4408-8CAA-D4FC9552227A}">
      <dgm:prSet/>
      <dgm:spPr/>
      <dgm:t>
        <a:bodyPr/>
        <a:lstStyle/>
        <a:p>
          <a:endParaRPr lang="en-US"/>
        </a:p>
      </dgm:t>
    </dgm:pt>
    <dgm:pt modelId="{B0374A07-546F-48BE-8CFB-1EFA70C761DB}">
      <dgm:prSet/>
      <dgm:spPr/>
      <dgm:t>
        <a:bodyPr/>
        <a:lstStyle/>
        <a:p>
          <a:r>
            <a:rPr lang="en-US"/>
            <a:t>“If the FDA grants an approval, it means the agency has determined that the benefits of products outweigh the known risk for intended use” (FDA 3)</a:t>
          </a:r>
        </a:p>
      </dgm:t>
    </dgm:pt>
    <dgm:pt modelId="{3C8F406C-8D95-49B4-ABDD-1C74002DFFE5}" type="parTrans" cxnId="{DAA17926-54CD-424C-9912-74FB9DB9099F}">
      <dgm:prSet/>
      <dgm:spPr/>
      <dgm:t>
        <a:bodyPr/>
        <a:lstStyle/>
        <a:p>
          <a:endParaRPr lang="en-US"/>
        </a:p>
      </dgm:t>
    </dgm:pt>
    <dgm:pt modelId="{FEDE8361-8184-419F-81CC-173201849851}" type="sibTrans" cxnId="{DAA17926-54CD-424C-9912-74FB9DB9099F}">
      <dgm:prSet/>
      <dgm:spPr/>
      <dgm:t>
        <a:bodyPr/>
        <a:lstStyle/>
        <a:p>
          <a:endParaRPr lang="en-US"/>
        </a:p>
      </dgm:t>
    </dgm:pt>
    <dgm:pt modelId="{CAA1010F-5EE4-4055-A35D-4CA53F17751D}" type="pres">
      <dgm:prSet presAssocID="{2F6B67C5-2FCB-4109-BA9E-ACCA2125A92A}" presName="linear" presStyleCnt="0">
        <dgm:presLayoutVars>
          <dgm:animLvl val="lvl"/>
          <dgm:resizeHandles val="exact"/>
        </dgm:presLayoutVars>
      </dgm:prSet>
      <dgm:spPr/>
    </dgm:pt>
    <dgm:pt modelId="{BE024961-4B28-4587-AF55-E0B11F145AAC}" type="pres">
      <dgm:prSet presAssocID="{39B05800-49C5-4827-96EC-90C48A9AFF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D80803-FE17-4D0C-9321-B4BF3BA91E66}" type="pres">
      <dgm:prSet presAssocID="{BC6236D5-DD64-482C-8518-DD8E1F5C60B4}" presName="spacer" presStyleCnt="0"/>
      <dgm:spPr/>
    </dgm:pt>
    <dgm:pt modelId="{A88BAA12-1345-4129-A099-A62C3D8D29A0}" type="pres">
      <dgm:prSet presAssocID="{B0374A07-546F-48BE-8CFB-1EFA70C761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A17926-54CD-424C-9912-74FB9DB9099F}" srcId="{2F6B67C5-2FCB-4109-BA9E-ACCA2125A92A}" destId="{B0374A07-546F-48BE-8CFB-1EFA70C761DB}" srcOrd="1" destOrd="0" parTransId="{3C8F406C-8D95-49B4-ABDD-1C74002DFFE5}" sibTransId="{FEDE8361-8184-419F-81CC-173201849851}"/>
    <dgm:cxn modelId="{690E9E4B-FFA0-48A6-A328-5F0370CEE5A9}" type="presOf" srcId="{2F6B67C5-2FCB-4109-BA9E-ACCA2125A92A}" destId="{CAA1010F-5EE4-4055-A35D-4CA53F17751D}" srcOrd="0" destOrd="0" presId="urn:microsoft.com/office/officeart/2005/8/layout/vList2"/>
    <dgm:cxn modelId="{17590850-37F3-4408-8CAA-D4FC9552227A}" srcId="{2F6B67C5-2FCB-4109-BA9E-ACCA2125A92A}" destId="{39B05800-49C5-4827-96EC-90C48A9AFF65}" srcOrd="0" destOrd="0" parTransId="{CF174615-17B2-4F51-8E7F-CA93A988CB18}" sibTransId="{BC6236D5-DD64-482C-8518-DD8E1F5C60B4}"/>
    <dgm:cxn modelId="{490D24EC-AA39-419B-B7D3-C8DF0D7BC8E6}" type="presOf" srcId="{39B05800-49C5-4827-96EC-90C48A9AFF65}" destId="{BE024961-4B28-4587-AF55-E0B11F145AAC}" srcOrd="0" destOrd="0" presId="urn:microsoft.com/office/officeart/2005/8/layout/vList2"/>
    <dgm:cxn modelId="{5040FEF6-5295-4620-A8F7-A22139D24770}" type="presOf" srcId="{B0374A07-546F-48BE-8CFB-1EFA70C761DB}" destId="{A88BAA12-1345-4129-A099-A62C3D8D29A0}" srcOrd="0" destOrd="0" presId="urn:microsoft.com/office/officeart/2005/8/layout/vList2"/>
    <dgm:cxn modelId="{945A4D57-5D2F-458A-ABA6-54BB57C201BA}" type="presParOf" srcId="{CAA1010F-5EE4-4055-A35D-4CA53F17751D}" destId="{BE024961-4B28-4587-AF55-E0B11F145AAC}" srcOrd="0" destOrd="0" presId="urn:microsoft.com/office/officeart/2005/8/layout/vList2"/>
    <dgm:cxn modelId="{6D6BC973-0014-49F7-BDD8-273FF8D4A0C0}" type="presParOf" srcId="{CAA1010F-5EE4-4055-A35D-4CA53F17751D}" destId="{FED80803-FE17-4D0C-9321-B4BF3BA91E66}" srcOrd="1" destOrd="0" presId="urn:microsoft.com/office/officeart/2005/8/layout/vList2"/>
    <dgm:cxn modelId="{796E03A9-39F2-43EF-A473-8C37276F40E8}" type="presParOf" srcId="{CAA1010F-5EE4-4055-A35D-4CA53F17751D}" destId="{A88BAA12-1345-4129-A099-A62C3D8D29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30828-4430-4045-B437-BEF8E35A69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B77979-1EC3-42AB-BF21-141396C03ABA}">
      <dgm:prSet/>
      <dgm:spPr/>
      <dgm:t>
        <a:bodyPr/>
        <a:lstStyle/>
        <a:p>
          <a:r>
            <a:rPr lang="en-US" b="0"/>
            <a:t>“</a:t>
          </a:r>
          <a:r>
            <a:rPr lang="en-US" b="0">
              <a:latin typeface="Calibri Light" panose="020F0302020204030204"/>
            </a:rPr>
            <a:t>ADHD</a:t>
          </a:r>
          <a:r>
            <a:rPr lang="en-US" b="0"/>
            <a:t>... irritability... depression, hives... asthma [and] tumor growth” (Cleveland clinic 2)</a:t>
          </a:r>
        </a:p>
      </dgm:t>
    </dgm:pt>
    <dgm:pt modelId="{15D03223-F8D4-489D-8E23-85458ECFBB41}" type="parTrans" cxnId="{70F62ED9-997B-47DD-9CC0-7CC2872DD31D}">
      <dgm:prSet/>
      <dgm:spPr/>
      <dgm:t>
        <a:bodyPr/>
        <a:lstStyle/>
        <a:p>
          <a:endParaRPr lang="en-US"/>
        </a:p>
      </dgm:t>
    </dgm:pt>
    <dgm:pt modelId="{7AE23E32-C88E-48A1-95F6-98D9C8C75B0F}" type="sibTrans" cxnId="{70F62ED9-997B-47DD-9CC0-7CC2872DD31D}">
      <dgm:prSet/>
      <dgm:spPr/>
      <dgm:t>
        <a:bodyPr/>
        <a:lstStyle/>
        <a:p>
          <a:endParaRPr lang="en-US"/>
        </a:p>
      </dgm:t>
    </dgm:pt>
    <dgm:pt modelId="{985E937F-B9E0-42F7-A42C-BFD57DF115EE}">
      <dgm:prSet/>
      <dgm:spPr/>
      <dgm:t>
        <a:bodyPr/>
        <a:lstStyle/>
        <a:p>
          <a:r>
            <a:rPr lang="en-US" b="0"/>
            <a:t>“Three of the primary food dyes contain benzene, a known cancer-causing substance” (Cleveland clinic 2)</a:t>
          </a:r>
        </a:p>
      </dgm:t>
    </dgm:pt>
    <dgm:pt modelId="{4303B01D-453F-46BC-8BB4-5250D6651C45}" type="parTrans" cxnId="{6CC29E87-FA41-4E0A-AA99-26F03D627187}">
      <dgm:prSet/>
      <dgm:spPr/>
      <dgm:t>
        <a:bodyPr/>
        <a:lstStyle/>
        <a:p>
          <a:endParaRPr lang="en-US"/>
        </a:p>
      </dgm:t>
    </dgm:pt>
    <dgm:pt modelId="{D8E58CD3-7D1D-408A-8ABD-D4573D34BDA9}" type="sibTrans" cxnId="{6CC29E87-FA41-4E0A-AA99-26F03D627187}">
      <dgm:prSet/>
      <dgm:spPr/>
      <dgm:t>
        <a:bodyPr/>
        <a:lstStyle/>
        <a:p>
          <a:endParaRPr lang="en-US"/>
        </a:p>
      </dgm:t>
    </dgm:pt>
    <dgm:pt modelId="{BBFE497B-114D-4610-AA29-83528F6CF1A4}">
      <dgm:prSet/>
      <dgm:spPr/>
      <dgm:t>
        <a:bodyPr/>
        <a:lstStyle/>
        <a:p>
          <a:r>
            <a:rPr lang="en-US" b="0"/>
            <a:t>"Norway, Finland, and France have banned [blue 1 and blue 2], because they have been linked to brain cancer” (Blumberg 5)</a:t>
          </a:r>
        </a:p>
      </dgm:t>
    </dgm:pt>
    <dgm:pt modelId="{1D2CCF17-7C7E-44AE-BE42-C4F960C21B0B}" type="parTrans" cxnId="{86420E19-F773-4F84-904E-5095752A33C2}">
      <dgm:prSet/>
      <dgm:spPr/>
      <dgm:t>
        <a:bodyPr/>
        <a:lstStyle/>
        <a:p>
          <a:endParaRPr lang="en-US"/>
        </a:p>
      </dgm:t>
    </dgm:pt>
    <dgm:pt modelId="{200B134E-CC46-41E9-A680-C7435D294524}" type="sibTrans" cxnId="{86420E19-F773-4F84-904E-5095752A33C2}">
      <dgm:prSet/>
      <dgm:spPr/>
      <dgm:t>
        <a:bodyPr/>
        <a:lstStyle/>
        <a:p>
          <a:endParaRPr lang="en-US"/>
        </a:p>
      </dgm:t>
    </dgm:pt>
    <dgm:pt modelId="{53E35E22-4619-4413-8BE9-B9712137B210}">
      <dgm:prSet/>
      <dgm:spPr/>
      <dgm:t>
        <a:bodyPr/>
        <a:lstStyle/>
        <a:p>
          <a:r>
            <a:rPr lang="en-US" b="0"/>
            <a:t>(List foods they are found in)</a:t>
          </a:r>
        </a:p>
      </dgm:t>
    </dgm:pt>
    <dgm:pt modelId="{021B7398-901C-4F28-A0BA-46804D346ED3}" type="parTrans" cxnId="{50F98A45-15D9-464B-A33B-AC6E595E9DFB}">
      <dgm:prSet/>
      <dgm:spPr/>
      <dgm:t>
        <a:bodyPr/>
        <a:lstStyle/>
        <a:p>
          <a:endParaRPr lang="en-US"/>
        </a:p>
      </dgm:t>
    </dgm:pt>
    <dgm:pt modelId="{E71E7F8E-971F-4EE3-8A7B-93D42C7FCE07}" type="sibTrans" cxnId="{50F98A45-15D9-464B-A33B-AC6E595E9DFB}">
      <dgm:prSet/>
      <dgm:spPr/>
      <dgm:t>
        <a:bodyPr/>
        <a:lstStyle/>
        <a:p>
          <a:endParaRPr lang="en-US"/>
        </a:p>
      </dgm:t>
    </dgm:pt>
    <dgm:pt modelId="{09BDC670-FC1D-4892-93EA-BCEF16CB9779}" type="pres">
      <dgm:prSet presAssocID="{BCF30828-4430-4045-B437-BEF8E35A69CF}" presName="linear" presStyleCnt="0">
        <dgm:presLayoutVars>
          <dgm:animLvl val="lvl"/>
          <dgm:resizeHandles val="exact"/>
        </dgm:presLayoutVars>
      </dgm:prSet>
      <dgm:spPr/>
    </dgm:pt>
    <dgm:pt modelId="{E3079DA0-ED07-4A57-9C5D-7A21B51A959E}" type="pres">
      <dgm:prSet presAssocID="{28B77979-1EC3-42AB-BF21-141396C03A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3AB5E3-027E-45D0-8332-256AF5CD6942}" type="pres">
      <dgm:prSet presAssocID="{7AE23E32-C88E-48A1-95F6-98D9C8C75B0F}" presName="spacer" presStyleCnt="0"/>
      <dgm:spPr/>
    </dgm:pt>
    <dgm:pt modelId="{FC362DE6-D13A-41B5-B7B5-22F06A6806CF}" type="pres">
      <dgm:prSet presAssocID="{985E937F-B9E0-42F7-A42C-BFD57DF115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95CA43-AB2F-4548-A33E-FA48FC95B452}" type="pres">
      <dgm:prSet presAssocID="{D8E58CD3-7D1D-408A-8ABD-D4573D34BDA9}" presName="spacer" presStyleCnt="0"/>
      <dgm:spPr/>
    </dgm:pt>
    <dgm:pt modelId="{0E7E9F0C-902F-49F4-9A72-189D50FB506B}" type="pres">
      <dgm:prSet presAssocID="{BBFE497B-114D-4610-AA29-83528F6CF1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07C6BE-C8EB-4936-A6E2-1B67A90B2E6E}" type="pres">
      <dgm:prSet presAssocID="{200B134E-CC46-41E9-A680-C7435D294524}" presName="spacer" presStyleCnt="0"/>
      <dgm:spPr/>
    </dgm:pt>
    <dgm:pt modelId="{4CE6C0F9-5E49-4834-8A99-886D86E6DA1A}" type="pres">
      <dgm:prSet presAssocID="{53E35E22-4619-4413-8BE9-B9712137B2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420E19-F773-4F84-904E-5095752A33C2}" srcId="{BCF30828-4430-4045-B437-BEF8E35A69CF}" destId="{BBFE497B-114D-4610-AA29-83528F6CF1A4}" srcOrd="2" destOrd="0" parTransId="{1D2CCF17-7C7E-44AE-BE42-C4F960C21B0B}" sibTransId="{200B134E-CC46-41E9-A680-C7435D294524}"/>
    <dgm:cxn modelId="{A4D47630-73B5-4FCF-88AE-ED9D63369E80}" type="presOf" srcId="{53E35E22-4619-4413-8BE9-B9712137B210}" destId="{4CE6C0F9-5E49-4834-8A99-886D86E6DA1A}" srcOrd="0" destOrd="0" presId="urn:microsoft.com/office/officeart/2005/8/layout/vList2"/>
    <dgm:cxn modelId="{EA3E1C62-624A-4B8D-9D0F-F8622A44C085}" type="presOf" srcId="{BBFE497B-114D-4610-AA29-83528F6CF1A4}" destId="{0E7E9F0C-902F-49F4-9A72-189D50FB506B}" srcOrd="0" destOrd="0" presId="urn:microsoft.com/office/officeart/2005/8/layout/vList2"/>
    <dgm:cxn modelId="{50F98A45-15D9-464B-A33B-AC6E595E9DFB}" srcId="{BCF30828-4430-4045-B437-BEF8E35A69CF}" destId="{53E35E22-4619-4413-8BE9-B9712137B210}" srcOrd="3" destOrd="0" parTransId="{021B7398-901C-4F28-A0BA-46804D346ED3}" sibTransId="{E71E7F8E-971F-4EE3-8A7B-93D42C7FCE07}"/>
    <dgm:cxn modelId="{88C5446F-94E7-451E-9767-1C297011033F}" type="presOf" srcId="{BCF30828-4430-4045-B437-BEF8E35A69CF}" destId="{09BDC670-FC1D-4892-93EA-BCEF16CB9779}" srcOrd="0" destOrd="0" presId="urn:microsoft.com/office/officeart/2005/8/layout/vList2"/>
    <dgm:cxn modelId="{91155C7D-C4B4-4C26-BA0C-47B109FE7BA9}" type="presOf" srcId="{985E937F-B9E0-42F7-A42C-BFD57DF115EE}" destId="{FC362DE6-D13A-41B5-B7B5-22F06A6806CF}" srcOrd="0" destOrd="0" presId="urn:microsoft.com/office/officeart/2005/8/layout/vList2"/>
    <dgm:cxn modelId="{6CC29E87-FA41-4E0A-AA99-26F03D627187}" srcId="{BCF30828-4430-4045-B437-BEF8E35A69CF}" destId="{985E937F-B9E0-42F7-A42C-BFD57DF115EE}" srcOrd="1" destOrd="0" parTransId="{4303B01D-453F-46BC-8BB4-5250D6651C45}" sibTransId="{D8E58CD3-7D1D-408A-8ABD-D4573D34BDA9}"/>
    <dgm:cxn modelId="{74D09289-6249-439D-9BC3-009A788DC42B}" type="presOf" srcId="{28B77979-1EC3-42AB-BF21-141396C03ABA}" destId="{E3079DA0-ED07-4A57-9C5D-7A21B51A959E}" srcOrd="0" destOrd="0" presId="urn:microsoft.com/office/officeart/2005/8/layout/vList2"/>
    <dgm:cxn modelId="{70F62ED9-997B-47DD-9CC0-7CC2872DD31D}" srcId="{BCF30828-4430-4045-B437-BEF8E35A69CF}" destId="{28B77979-1EC3-42AB-BF21-141396C03ABA}" srcOrd="0" destOrd="0" parTransId="{15D03223-F8D4-489D-8E23-85458ECFBB41}" sibTransId="{7AE23E32-C88E-48A1-95F6-98D9C8C75B0F}"/>
    <dgm:cxn modelId="{05B05359-F30C-452F-9C8D-A9FEEE221436}" type="presParOf" srcId="{09BDC670-FC1D-4892-93EA-BCEF16CB9779}" destId="{E3079DA0-ED07-4A57-9C5D-7A21B51A959E}" srcOrd="0" destOrd="0" presId="urn:microsoft.com/office/officeart/2005/8/layout/vList2"/>
    <dgm:cxn modelId="{4F589587-30AF-48D2-A7EE-DA3B2D4C6191}" type="presParOf" srcId="{09BDC670-FC1D-4892-93EA-BCEF16CB9779}" destId="{6C3AB5E3-027E-45D0-8332-256AF5CD6942}" srcOrd="1" destOrd="0" presId="urn:microsoft.com/office/officeart/2005/8/layout/vList2"/>
    <dgm:cxn modelId="{9A288F38-3140-47DF-B109-953EC0A8E9EE}" type="presParOf" srcId="{09BDC670-FC1D-4892-93EA-BCEF16CB9779}" destId="{FC362DE6-D13A-41B5-B7B5-22F06A6806CF}" srcOrd="2" destOrd="0" presId="urn:microsoft.com/office/officeart/2005/8/layout/vList2"/>
    <dgm:cxn modelId="{17865ED1-9437-4234-B597-A14470D3B3F8}" type="presParOf" srcId="{09BDC670-FC1D-4892-93EA-BCEF16CB9779}" destId="{C695CA43-AB2F-4548-A33E-FA48FC95B452}" srcOrd="3" destOrd="0" presId="urn:microsoft.com/office/officeart/2005/8/layout/vList2"/>
    <dgm:cxn modelId="{491471F3-6003-415B-BAEF-371446A8372D}" type="presParOf" srcId="{09BDC670-FC1D-4892-93EA-BCEF16CB9779}" destId="{0E7E9F0C-902F-49F4-9A72-189D50FB506B}" srcOrd="4" destOrd="0" presId="urn:microsoft.com/office/officeart/2005/8/layout/vList2"/>
    <dgm:cxn modelId="{EA28ADA0-E9A5-40F5-AE6A-E84105079004}" type="presParOf" srcId="{09BDC670-FC1D-4892-93EA-BCEF16CB9779}" destId="{2D07C6BE-C8EB-4936-A6E2-1B67A90B2E6E}" srcOrd="5" destOrd="0" presId="urn:microsoft.com/office/officeart/2005/8/layout/vList2"/>
    <dgm:cxn modelId="{69C04A35-BCF5-4491-BF00-CD31428CA988}" type="presParOf" srcId="{09BDC670-FC1D-4892-93EA-BCEF16CB9779}" destId="{4CE6C0F9-5E49-4834-8A99-886D86E6DA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074FB-F1BF-4A90-ABFC-38AB23881898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02889F-5080-4191-AA1C-5B0EB5FEAFA9}">
      <dgm:prSet/>
      <dgm:spPr/>
      <dgm:t>
        <a:bodyPr/>
        <a:lstStyle/>
        <a:p>
          <a:r>
            <a:rPr lang="en-US"/>
            <a:t>“add to the risk of developing cancer” (ACS 1)</a:t>
          </a:r>
        </a:p>
      </dgm:t>
    </dgm:pt>
    <dgm:pt modelId="{9831C776-5EC1-489D-8025-6E8572F06259}" type="parTrans" cxnId="{14714C50-805A-4CD4-A407-7DF91B55DE96}">
      <dgm:prSet/>
      <dgm:spPr/>
      <dgm:t>
        <a:bodyPr/>
        <a:lstStyle/>
        <a:p>
          <a:endParaRPr lang="en-US"/>
        </a:p>
      </dgm:t>
    </dgm:pt>
    <dgm:pt modelId="{3B07D888-9B91-41A2-A599-898F5FEB2063}" type="sibTrans" cxnId="{14714C50-805A-4CD4-A407-7DF91B55DE96}">
      <dgm:prSet/>
      <dgm:spPr/>
      <dgm:t>
        <a:bodyPr/>
        <a:lstStyle/>
        <a:p>
          <a:endParaRPr lang="en-US"/>
        </a:p>
      </dgm:t>
    </dgm:pt>
    <dgm:pt modelId="{F1AD74FC-9D83-4C18-B3E5-4A380022A01D}">
      <dgm:prSet/>
      <dgm:spPr/>
      <dgm:t>
        <a:bodyPr/>
        <a:lstStyle/>
        <a:p>
          <a:r>
            <a:rPr lang="en-US"/>
            <a:t>"Europe Union and Canada" (ACS 1)</a:t>
          </a:r>
        </a:p>
      </dgm:t>
    </dgm:pt>
    <dgm:pt modelId="{69FAA449-A80A-40A7-B3ED-1EFB46C9ADE6}" type="parTrans" cxnId="{439D3EB2-8EAB-4D81-97CB-FE1CF00B77F4}">
      <dgm:prSet/>
      <dgm:spPr/>
      <dgm:t>
        <a:bodyPr/>
        <a:lstStyle/>
        <a:p>
          <a:endParaRPr lang="en-US"/>
        </a:p>
      </dgm:t>
    </dgm:pt>
    <dgm:pt modelId="{9D0C2B9F-8969-482B-AFDF-278DEAB4BDBA}" type="sibTrans" cxnId="{439D3EB2-8EAB-4D81-97CB-FE1CF00B77F4}">
      <dgm:prSet/>
      <dgm:spPr/>
      <dgm:t>
        <a:bodyPr/>
        <a:lstStyle/>
        <a:p>
          <a:endParaRPr lang="en-US"/>
        </a:p>
      </dgm:t>
    </dgm:pt>
    <dgm:pt modelId="{BB54047B-0438-49AA-AFEB-4F90B819FD8A}" type="pres">
      <dgm:prSet presAssocID="{068074FB-F1BF-4A90-ABFC-38AB23881898}" presName="vert0" presStyleCnt="0">
        <dgm:presLayoutVars>
          <dgm:dir/>
          <dgm:animOne val="branch"/>
          <dgm:animLvl val="lvl"/>
        </dgm:presLayoutVars>
      </dgm:prSet>
      <dgm:spPr/>
    </dgm:pt>
    <dgm:pt modelId="{71C7D7DB-63E3-4BA5-B8DB-764F0D55BABB}" type="pres">
      <dgm:prSet presAssocID="{3C02889F-5080-4191-AA1C-5B0EB5FEAFA9}" presName="thickLine" presStyleLbl="alignNode1" presStyleIdx="0" presStyleCnt="2"/>
      <dgm:spPr/>
    </dgm:pt>
    <dgm:pt modelId="{0693E265-0C3B-43D4-9F0C-664E6BB8A5A3}" type="pres">
      <dgm:prSet presAssocID="{3C02889F-5080-4191-AA1C-5B0EB5FEAFA9}" presName="horz1" presStyleCnt="0"/>
      <dgm:spPr/>
    </dgm:pt>
    <dgm:pt modelId="{48A790B2-0F8E-4F7E-B28F-83F043B974E0}" type="pres">
      <dgm:prSet presAssocID="{3C02889F-5080-4191-AA1C-5B0EB5FEAFA9}" presName="tx1" presStyleLbl="revTx" presStyleIdx="0" presStyleCnt="2"/>
      <dgm:spPr/>
    </dgm:pt>
    <dgm:pt modelId="{7DA7B243-6BF5-4DA3-A19C-9AA0E9F824A5}" type="pres">
      <dgm:prSet presAssocID="{3C02889F-5080-4191-AA1C-5B0EB5FEAFA9}" presName="vert1" presStyleCnt="0"/>
      <dgm:spPr/>
    </dgm:pt>
    <dgm:pt modelId="{74A5C7EA-93EF-4659-9E12-835D8D4BC552}" type="pres">
      <dgm:prSet presAssocID="{F1AD74FC-9D83-4C18-B3E5-4A380022A01D}" presName="thickLine" presStyleLbl="alignNode1" presStyleIdx="1" presStyleCnt="2"/>
      <dgm:spPr/>
    </dgm:pt>
    <dgm:pt modelId="{7342ECDA-39B1-45CB-9A1C-EB7CB0FC68D5}" type="pres">
      <dgm:prSet presAssocID="{F1AD74FC-9D83-4C18-B3E5-4A380022A01D}" presName="horz1" presStyleCnt="0"/>
      <dgm:spPr/>
    </dgm:pt>
    <dgm:pt modelId="{531EE600-9067-4E92-B934-715553E8E64E}" type="pres">
      <dgm:prSet presAssocID="{F1AD74FC-9D83-4C18-B3E5-4A380022A01D}" presName="tx1" presStyleLbl="revTx" presStyleIdx="1" presStyleCnt="2"/>
      <dgm:spPr/>
    </dgm:pt>
    <dgm:pt modelId="{970C0F13-F2AB-46D9-AC64-A140E3E7DCCA}" type="pres">
      <dgm:prSet presAssocID="{F1AD74FC-9D83-4C18-B3E5-4A380022A01D}" presName="vert1" presStyleCnt="0"/>
      <dgm:spPr/>
    </dgm:pt>
  </dgm:ptLst>
  <dgm:cxnLst>
    <dgm:cxn modelId="{03311F42-1D98-4A1B-B6E9-95778F0AF9EA}" type="presOf" srcId="{F1AD74FC-9D83-4C18-B3E5-4A380022A01D}" destId="{531EE600-9067-4E92-B934-715553E8E64E}" srcOrd="0" destOrd="0" presId="urn:microsoft.com/office/officeart/2008/layout/LinedList"/>
    <dgm:cxn modelId="{14714C50-805A-4CD4-A407-7DF91B55DE96}" srcId="{068074FB-F1BF-4A90-ABFC-38AB23881898}" destId="{3C02889F-5080-4191-AA1C-5B0EB5FEAFA9}" srcOrd="0" destOrd="0" parTransId="{9831C776-5EC1-489D-8025-6E8572F06259}" sibTransId="{3B07D888-9B91-41A2-A599-898F5FEB2063}"/>
    <dgm:cxn modelId="{B4FC2D87-6F4F-4F4C-886A-EEB1B870E233}" type="presOf" srcId="{068074FB-F1BF-4A90-ABFC-38AB23881898}" destId="{BB54047B-0438-49AA-AFEB-4F90B819FD8A}" srcOrd="0" destOrd="0" presId="urn:microsoft.com/office/officeart/2008/layout/LinedList"/>
    <dgm:cxn modelId="{439D3EB2-8EAB-4D81-97CB-FE1CF00B77F4}" srcId="{068074FB-F1BF-4A90-ABFC-38AB23881898}" destId="{F1AD74FC-9D83-4C18-B3E5-4A380022A01D}" srcOrd="1" destOrd="0" parTransId="{69FAA449-A80A-40A7-B3ED-1EFB46C9ADE6}" sibTransId="{9D0C2B9F-8969-482B-AFDF-278DEAB4BDBA}"/>
    <dgm:cxn modelId="{9B8414E1-8588-4BC6-BE32-B9A3560C9FB2}" type="presOf" srcId="{3C02889F-5080-4191-AA1C-5B0EB5FEAFA9}" destId="{48A790B2-0F8E-4F7E-B28F-83F043B974E0}" srcOrd="0" destOrd="0" presId="urn:microsoft.com/office/officeart/2008/layout/LinedList"/>
    <dgm:cxn modelId="{549A6F44-D7D8-4904-AAD2-825A6CB73CE7}" type="presParOf" srcId="{BB54047B-0438-49AA-AFEB-4F90B819FD8A}" destId="{71C7D7DB-63E3-4BA5-B8DB-764F0D55BABB}" srcOrd="0" destOrd="0" presId="urn:microsoft.com/office/officeart/2008/layout/LinedList"/>
    <dgm:cxn modelId="{30CE5401-299F-4396-B6F9-B2F11019EB59}" type="presParOf" srcId="{BB54047B-0438-49AA-AFEB-4F90B819FD8A}" destId="{0693E265-0C3B-43D4-9F0C-664E6BB8A5A3}" srcOrd="1" destOrd="0" presId="urn:microsoft.com/office/officeart/2008/layout/LinedList"/>
    <dgm:cxn modelId="{D09D0657-A2C8-46BC-A0E8-88A8D5573942}" type="presParOf" srcId="{0693E265-0C3B-43D4-9F0C-664E6BB8A5A3}" destId="{48A790B2-0F8E-4F7E-B28F-83F043B974E0}" srcOrd="0" destOrd="0" presId="urn:microsoft.com/office/officeart/2008/layout/LinedList"/>
    <dgm:cxn modelId="{E599F8EB-050B-4582-A658-4DA7AA2BAABF}" type="presParOf" srcId="{0693E265-0C3B-43D4-9F0C-664E6BB8A5A3}" destId="{7DA7B243-6BF5-4DA3-A19C-9AA0E9F824A5}" srcOrd="1" destOrd="0" presId="urn:microsoft.com/office/officeart/2008/layout/LinedList"/>
    <dgm:cxn modelId="{2EDD4593-D085-47A5-9823-787482B50691}" type="presParOf" srcId="{BB54047B-0438-49AA-AFEB-4F90B819FD8A}" destId="{74A5C7EA-93EF-4659-9E12-835D8D4BC552}" srcOrd="2" destOrd="0" presId="urn:microsoft.com/office/officeart/2008/layout/LinedList"/>
    <dgm:cxn modelId="{D51ED7A1-5C50-411A-821A-F27504D564BB}" type="presParOf" srcId="{BB54047B-0438-49AA-AFEB-4F90B819FD8A}" destId="{7342ECDA-39B1-45CB-9A1C-EB7CB0FC68D5}" srcOrd="3" destOrd="0" presId="urn:microsoft.com/office/officeart/2008/layout/LinedList"/>
    <dgm:cxn modelId="{B950E914-821E-4EBF-8257-B0FACC787666}" type="presParOf" srcId="{7342ECDA-39B1-45CB-9A1C-EB7CB0FC68D5}" destId="{531EE600-9067-4E92-B934-715553E8E64E}" srcOrd="0" destOrd="0" presId="urn:microsoft.com/office/officeart/2008/layout/LinedList"/>
    <dgm:cxn modelId="{2A701BB1-67AD-4CA7-A2D8-DB52A14A6883}" type="presParOf" srcId="{7342ECDA-39B1-45CB-9A1C-EB7CB0FC68D5}" destId="{970C0F13-F2AB-46D9-AC64-A140E3E7DC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D71AFB-1CE9-4857-87B3-1304A9F22E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DB5E39-8099-492B-A2ED-362648C8FE36}">
      <dgm:prSet/>
      <dgm:spPr/>
      <dgm:t>
        <a:bodyPr/>
        <a:lstStyle/>
        <a:p>
          <a:r>
            <a:rPr lang="en-US"/>
            <a:t>"exposure to low levels of endocrine disrupting chemicals [that] can contribute to adverse health effects" (Muncke 5)</a:t>
          </a:r>
        </a:p>
      </dgm:t>
    </dgm:pt>
    <dgm:pt modelId="{606159BD-A2F8-471B-9756-F2DFA00FAB29}" type="parTrans" cxnId="{B611AC46-E238-48DE-9974-A232C838D752}">
      <dgm:prSet/>
      <dgm:spPr/>
      <dgm:t>
        <a:bodyPr/>
        <a:lstStyle/>
        <a:p>
          <a:endParaRPr lang="en-US"/>
        </a:p>
      </dgm:t>
    </dgm:pt>
    <dgm:pt modelId="{89B770A6-9E7E-4172-B197-39B7CFBE9CC5}" type="sibTrans" cxnId="{B611AC46-E238-48DE-9974-A232C838D752}">
      <dgm:prSet/>
      <dgm:spPr/>
      <dgm:t>
        <a:bodyPr/>
        <a:lstStyle/>
        <a:p>
          <a:endParaRPr lang="en-US"/>
        </a:p>
      </dgm:t>
    </dgm:pt>
    <dgm:pt modelId="{311B4FA1-A8D6-4FE8-B7B7-9EF4335EC824}">
      <dgm:prSet/>
      <dgm:spPr/>
      <dgm:t>
        <a:bodyPr/>
        <a:lstStyle/>
        <a:p>
          <a:r>
            <a:rPr lang="en-US"/>
            <a:t>"current chemical risk assessment for food contact chemicals does not sufficiently protect public health" (Muncke 6)</a:t>
          </a:r>
        </a:p>
      </dgm:t>
    </dgm:pt>
    <dgm:pt modelId="{495B3A8F-66A8-41B7-A648-D4B29B8CAAB1}" type="parTrans" cxnId="{87A85C4F-F8A8-4AEB-8FF5-803671681D06}">
      <dgm:prSet/>
      <dgm:spPr/>
      <dgm:t>
        <a:bodyPr/>
        <a:lstStyle/>
        <a:p>
          <a:endParaRPr lang="en-US"/>
        </a:p>
      </dgm:t>
    </dgm:pt>
    <dgm:pt modelId="{308D9DEA-2049-4E81-BB68-ACC97AC7A1BD}" type="sibTrans" cxnId="{87A85C4F-F8A8-4AEB-8FF5-803671681D06}">
      <dgm:prSet/>
      <dgm:spPr/>
      <dgm:t>
        <a:bodyPr/>
        <a:lstStyle/>
        <a:p>
          <a:endParaRPr lang="en-US"/>
        </a:p>
      </dgm:t>
    </dgm:pt>
    <dgm:pt modelId="{0222756B-4BBA-42A3-B121-84D7FF903F89}">
      <dgm:prSet/>
      <dgm:spPr/>
      <dgm:t>
        <a:bodyPr/>
        <a:lstStyle/>
        <a:p>
          <a:r>
            <a:rPr lang="en-US"/>
            <a:t>"hazardous chemicals can transfer from food contact materials into food" (ENH 2) </a:t>
          </a:r>
        </a:p>
      </dgm:t>
    </dgm:pt>
    <dgm:pt modelId="{827D0DAA-3FB2-4436-8FD6-3268A015EC55}" type="parTrans" cxnId="{680BD7C1-84AA-4746-8F15-D41E32ECF999}">
      <dgm:prSet/>
      <dgm:spPr/>
      <dgm:t>
        <a:bodyPr/>
        <a:lstStyle/>
        <a:p>
          <a:endParaRPr lang="en-US"/>
        </a:p>
      </dgm:t>
    </dgm:pt>
    <dgm:pt modelId="{69D8EA42-593E-4D80-A904-D940DC29E7BB}" type="sibTrans" cxnId="{680BD7C1-84AA-4746-8F15-D41E32ECF999}">
      <dgm:prSet/>
      <dgm:spPr/>
      <dgm:t>
        <a:bodyPr/>
        <a:lstStyle/>
        <a:p>
          <a:endParaRPr lang="en-US"/>
        </a:p>
      </dgm:t>
    </dgm:pt>
    <dgm:pt modelId="{80053889-4CC0-4BC7-9930-CFD1531ED527}">
      <dgm:prSet/>
      <dgm:spPr/>
      <dgm:t>
        <a:bodyPr/>
        <a:lstStyle/>
        <a:p>
          <a:r>
            <a:rPr lang="en-US"/>
            <a:t>"EDC's are associated with chronic diseases such as diabetes, obesity, cancer, and neurological disorders like ADHD" (ENH 3)</a:t>
          </a:r>
        </a:p>
      </dgm:t>
    </dgm:pt>
    <dgm:pt modelId="{FC30A829-D587-44EC-89FE-6948BD66DFE1}" type="parTrans" cxnId="{8ED7F9F3-597E-48E8-9DA5-B8804512A083}">
      <dgm:prSet/>
      <dgm:spPr/>
      <dgm:t>
        <a:bodyPr/>
        <a:lstStyle/>
        <a:p>
          <a:endParaRPr lang="en-US"/>
        </a:p>
      </dgm:t>
    </dgm:pt>
    <dgm:pt modelId="{188CC214-D946-4CA2-8CED-2E175D5AA916}" type="sibTrans" cxnId="{8ED7F9F3-597E-48E8-9DA5-B8804512A083}">
      <dgm:prSet/>
      <dgm:spPr/>
      <dgm:t>
        <a:bodyPr/>
        <a:lstStyle/>
        <a:p>
          <a:endParaRPr lang="en-US"/>
        </a:p>
      </dgm:t>
    </dgm:pt>
    <dgm:pt modelId="{1A67E3D2-FC4A-419F-9863-06EE6BE7DF4A}" type="pres">
      <dgm:prSet presAssocID="{71D71AFB-1CE9-4857-87B3-1304A9F22E37}" presName="linear" presStyleCnt="0">
        <dgm:presLayoutVars>
          <dgm:animLvl val="lvl"/>
          <dgm:resizeHandles val="exact"/>
        </dgm:presLayoutVars>
      </dgm:prSet>
      <dgm:spPr/>
    </dgm:pt>
    <dgm:pt modelId="{559EEBD8-6EB9-4C15-B5F4-90C7F5B7A4F3}" type="pres">
      <dgm:prSet presAssocID="{94DB5E39-8099-492B-A2ED-362648C8FE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06A5AF-7A6B-4A95-A2F4-029B84C066AF}" type="pres">
      <dgm:prSet presAssocID="{89B770A6-9E7E-4172-B197-39B7CFBE9CC5}" presName="spacer" presStyleCnt="0"/>
      <dgm:spPr/>
    </dgm:pt>
    <dgm:pt modelId="{7CDCE020-EE1A-47FA-94EA-B40F69A54047}" type="pres">
      <dgm:prSet presAssocID="{311B4FA1-A8D6-4FE8-B7B7-9EF4335EC8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7543C8-D1BD-4A67-8936-BD3BA4F36F16}" type="pres">
      <dgm:prSet presAssocID="{308D9DEA-2049-4E81-BB68-ACC97AC7A1BD}" presName="spacer" presStyleCnt="0"/>
      <dgm:spPr/>
    </dgm:pt>
    <dgm:pt modelId="{B24DBC06-D0BD-4D97-A425-4C2FD516F698}" type="pres">
      <dgm:prSet presAssocID="{0222756B-4BBA-42A3-B121-84D7FF903F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3F56B8-2E58-42DC-ABD2-7DD50A043B99}" type="pres">
      <dgm:prSet presAssocID="{69D8EA42-593E-4D80-A904-D940DC29E7BB}" presName="spacer" presStyleCnt="0"/>
      <dgm:spPr/>
    </dgm:pt>
    <dgm:pt modelId="{BF0898FF-ADDD-4A5D-BED3-E358E82E6816}" type="pres">
      <dgm:prSet presAssocID="{80053889-4CC0-4BC7-9930-CFD1531ED5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2B2707-45D5-4B69-BD50-310F1A6E5BF7}" type="presOf" srcId="{71D71AFB-1CE9-4857-87B3-1304A9F22E37}" destId="{1A67E3D2-FC4A-419F-9863-06EE6BE7DF4A}" srcOrd="0" destOrd="0" presId="urn:microsoft.com/office/officeart/2005/8/layout/vList2"/>
    <dgm:cxn modelId="{261C3A32-0115-4B60-AA2E-B310C368AB51}" type="presOf" srcId="{80053889-4CC0-4BC7-9930-CFD1531ED527}" destId="{BF0898FF-ADDD-4A5D-BED3-E358E82E6816}" srcOrd="0" destOrd="0" presId="urn:microsoft.com/office/officeart/2005/8/layout/vList2"/>
    <dgm:cxn modelId="{B611AC46-E238-48DE-9974-A232C838D752}" srcId="{71D71AFB-1CE9-4857-87B3-1304A9F22E37}" destId="{94DB5E39-8099-492B-A2ED-362648C8FE36}" srcOrd="0" destOrd="0" parTransId="{606159BD-A2F8-471B-9756-F2DFA00FAB29}" sibTransId="{89B770A6-9E7E-4172-B197-39B7CFBE9CC5}"/>
    <dgm:cxn modelId="{3346C16E-877F-49CC-9033-57944480A629}" type="presOf" srcId="{311B4FA1-A8D6-4FE8-B7B7-9EF4335EC824}" destId="{7CDCE020-EE1A-47FA-94EA-B40F69A54047}" srcOrd="0" destOrd="0" presId="urn:microsoft.com/office/officeart/2005/8/layout/vList2"/>
    <dgm:cxn modelId="{87A85C4F-F8A8-4AEB-8FF5-803671681D06}" srcId="{71D71AFB-1CE9-4857-87B3-1304A9F22E37}" destId="{311B4FA1-A8D6-4FE8-B7B7-9EF4335EC824}" srcOrd="1" destOrd="0" parTransId="{495B3A8F-66A8-41B7-A648-D4B29B8CAAB1}" sibTransId="{308D9DEA-2049-4E81-BB68-ACC97AC7A1BD}"/>
    <dgm:cxn modelId="{861E5C84-37D6-4198-ADFA-373962908746}" type="presOf" srcId="{94DB5E39-8099-492B-A2ED-362648C8FE36}" destId="{559EEBD8-6EB9-4C15-B5F4-90C7F5B7A4F3}" srcOrd="0" destOrd="0" presId="urn:microsoft.com/office/officeart/2005/8/layout/vList2"/>
    <dgm:cxn modelId="{99272DBD-4333-4D0A-96A2-70F4DFB2BF98}" type="presOf" srcId="{0222756B-4BBA-42A3-B121-84D7FF903F89}" destId="{B24DBC06-D0BD-4D97-A425-4C2FD516F698}" srcOrd="0" destOrd="0" presId="urn:microsoft.com/office/officeart/2005/8/layout/vList2"/>
    <dgm:cxn modelId="{680BD7C1-84AA-4746-8F15-D41E32ECF999}" srcId="{71D71AFB-1CE9-4857-87B3-1304A9F22E37}" destId="{0222756B-4BBA-42A3-B121-84D7FF903F89}" srcOrd="2" destOrd="0" parTransId="{827D0DAA-3FB2-4436-8FD6-3268A015EC55}" sibTransId="{69D8EA42-593E-4D80-A904-D940DC29E7BB}"/>
    <dgm:cxn modelId="{8ED7F9F3-597E-48E8-9DA5-B8804512A083}" srcId="{71D71AFB-1CE9-4857-87B3-1304A9F22E37}" destId="{80053889-4CC0-4BC7-9930-CFD1531ED527}" srcOrd="3" destOrd="0" parTransId="{FC30A829-D587-44EC-89FE-6948BD66DFE1}" sibTransId="{188CC214-D946-4CA2-8CED-2E175D5AA916}"/>
    <dgm:cxn modelId="{975E842D-5774-412B-B66A-0716F7A95EEC}" type="presParOf" srcId="{1A67E3D2-FC4A-419F-9863-06EE6BE7DF4A}" destId="{559EEBD8-6EB9-4C15-B5F4-90C7F5B7A4F3}" srcOrd="0" destOrd="0" presId="urn:microsoft.com/office/officeart/2005/8/layout/vList2"/>
    <dgm:cxn modelId="{17836990-C0F5-4093-BF21-B0EE0D7BEE21}" type="presParOf" srcId="{1A67E3D2-FC4A-419F-9863-06EE6BE7DF4A}" destId="{9106A5AF-7A6B-4A95-A2F4-029B84C066AF}" srcOrd="1" destOrd="0" presId="urn:microsoft.com/office/officeart/2005/8/layout/vList2"/>
    <dgm:cxn modelId="{A6E8D569-24FD-4616-9057-10F547B8F3B8}" type="presParOf" srcId="{1A67E3D2-FC4A-419F-9863-06EE6BE7DF4A}" destId="{7CDCE020-EE1A-47FA-94EA-B40F69A54047}" srcOrd="2" destOrd="0" presId="urn:microsoft.com/office/officeart/2005/8/layout/vList2"/>
    <dgm:cxn modelId="{A5CF570C-1694-4003-AC0C-2A18D3028068}" type="presParOf" srcId="{1A67E3D2-FC4A-419F-9863-06EE6BE7DF4A}" destId="{567543C8-D1BD-4A67-8936-BD3BA4F36F16}" srcOrd="3" destOrd="0" presId="urn:microsoft.com/office/officeart/2005/8/layout/vList2"/>
    <dgm:cxn modelId="{19E2673F-A7B0-4567-98E7-DAF57C1832DA}" type="presParOf" srcId="{1A67E3D2-FC4A-419F-9863-06EE6BE7DF4A}" destId="{B24DBC06-D0BD-4D97-A425-4C2FD516F698}" srcOrd="4" destOrd="0" presId="urn:microsoft.com/office/officeart/2005/8/layout/vList2"/>
    <dgm:cxn modelId="{015CEFEA-16B6-494E-AD08-F9DB50003FC4}" type="presParOf" srcId="{1A67E3D2-FC4A-419F-9863-06EE6BE7DF4A}" destId="{CD3F56B8-2E58-42DC-ABD2-7DD50A043B99}" srcOrd="5" destOrd="0" presId="urn:microsoft.com/office/officeart/2005/8/layout/vList2"/>
    <dgm:cxn modelId="{2E205119-22BB-4360-BAC4-D10C35181399}" type="presParOf" srcId="{1A67E3D2-FC4A-419F-9863-06EE6BE7DF4A}" destId="{BF0898FF-ADDD-4A5D-BED3-E358E82E68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F6C4E-54A8-48E5-A1D0-CAE8C657E90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DBA3C3-6891-4276-9A27-D4CF2805D64B}">
      <dgm:prSet/>
      <dgm:spPr/>
      <dgm:t>
        <a:bodyPr/>
        <a:lstStyle/>
        <a:p>
          <a:r>
            <a:rPr lang="en-US"/>
            <a:t>"[Junk food] provides people with affordable access to the number of calories they need for proper health" (Gaille 2)</a:t>
          </a:r>
        </a:p>
      </dgm:t>
    </dgm:pt>
    <dgm:pt modelId="{C209F52B-21DC-4302-AD9B-2F067B76E421}" type="parTrans" cxnId="{6E778309-37D6-4852-A5E4-6F7CD00049DB}">
      <dgm:prSet/>
      <dgm:spPr/>
      <dgm:t>
        <a:bodyPr/>
        <a:lstStyle/>
        <a:p>
          <a:endParaRPr lang="en-US"/>
        </a:p>
      </dgm:t>
    </dgm:pt>
    <dgm:pt modelId="{0E97E1DC-BF3C-4626-9D68-620E6FAC6218}" type="sibTrans" cxnId="{6E778309-37D6-4852-A5E4-6F7CD00049DB}">
      <dgm:prSet/>
      <dgm:spPr/>
      <dgm:t>
        <a:bodyPr/>
        <a:lstStyle/>
        <a:p>
          <a:endParaRPr lang="en-US"/>
        </a:p>
      </dgm:t>
    </dgm:pt>
    <dgm:pt modelId="{0D9595D9-BAAF-444A-ADCA-2AEF6C58A3E2}">
      <dgm:prSet/>
      <dgm:spPr/>
      <dgm:t>
        <a:bodyPr/>
        <a:lstStyle/>
        <a:p>
          <a:r>
            <a:rPr lang="en-US"/>
            <a:t>$1.50 more</a:t>
          </a:r>
        </a:p>
      </dgm:t>
    </dgm:pt>
    <dgm:pt modelId="{64E1CDEA-3F9D-4C33-A74D-18A8A25F2FC6}" type="parTrans" cxnId="{43CAD00B-F861-4032-A9D3-7BEB3B81089B}">
      <dgm:prSet/>
      <dgm:spPr/>
      <dgm:t>
        <a:bodyPr/>
        <a:lstStyle/>
        <a:p>
          <a:endParaRPr lang="en-US"/>
        </a:p>
      </dgm:t>
    </dgm:pt>
    <dgm:pt modelId="{FF55AEA3-A5E4-4FDC-915A-A222089B8AB4}" type="sibTrans" cxnId="{43CAD00B-F861-4032-A9D3-7BEB3B81089B}">
      <dgm:prSet/>
      <dgm:spPr/>
      <dgm:t>
        <a:bodyPr/>
        <a:lstStyle/>
        <a:p>
          <a:endParaRPr lang="en-US"/>
        </a:p>
      </dgm:t>
    </dgm:pt>
    <dgm:pt modelId="{30496C7B-B0BC-4BDD-81EA-6D85A6F53116}">
      <dgm:prSet/>
      <dgm:spPr/>
      <dgm:t>
        <a:bodyPr/>
        <a:lstStyle/>
        <a:p>
          <a:r>
            <a:rPr lang="en-US"/>
            <a:t>"Over 14,000 lab-made additives enhance its shelf appeal" (The Conscious Club 3)</a:t>
          </a:r>
        </a:p>
      </dgm:t>
    </dgm:pt>
    <dgm:pt modelId="{F34C3A72-FCB0-4E0A-9EB1-191DE13E8315}" type="parTrans" cxnId="{489363C8-C6E9-4A0B-8946-1BEB26840A9A}">
      <dgm:prSet/>
      <dgm:spPr/>
      <dgm:t>
        <a:bodyPr/>
        <a:lstStyle/>
        <a:p>
          <a:endParaRPr lang="en-US"/>
        </a:p>
      </dgm:t>
    </dgm:pt>
    <dgm:pt modelId="{53D11378-EB0F-4162-B6F8-A91B35D429D3}" type="sibTrans" cxnId="{489363C8-C6E9-4A0B-8946-1BEB26840A9A}">
      <dgm:prSet/>
      <dgm:spPr/>
      <dgm:t>
        <a:bodyPr/>
        <a:lstStyle/>
        <a:p>
          <a:endParaRPr lang="en-US"/>
        </a:p>
      </dgm:t>
    </dgm:pt>
    <dgm:pt modelId="{01C4CC70-EFDB-4486-9259-D1BD250A272A}">
      <dgm:prSet/>
      <dgm:spPr/>
      <dgm:t>
        <a:bodyPr/>
        <a:lstStyle/>
        <a:p>
          <a:r>
            <a:rPr lang="en-US"/>
            <a:t>Prolong the shelf life</a:t>
          </a:r>
        </a:p>
      </dgm:t>
    </dgm:pt>
    <dgm:pt modelId="{22E041C1-6B6E-4AD8-B0E5-217B26CC46BD}" type="parTrans" cxnId="{453CA4D9-9AB5-45B3-9F83-BEC8895A32A8}">
      <dgm:prSet/>
      <dgm:spPr/>
      <dgm:t>
        <a:bodyPr/>
        <a:lstStyle/>
        <a:p>
          <a:endParaRPr lang="en-US"/>
        </a:p>
      </dgm:t>
    </dgm:pt>
    <dgm:pt modelId="{5AA5AF9D-56F2-4D99-9474-D0DC3C6B8423}" type="sibTrans" cxnId="{453CA4D9-9AB5-45B3-9F83-BEC8895A32A8}">
      <dgm:prSet/>
      <dgm:spPr/>
      <dgm:t>
        <a:bodyPr/>
        <a:lstStyle/>
        <a:p>
          <a:endParaRPr lang="en-US"/>
        </a:p>
      </dgm:t>
    </dgm:pt>
    <dgm:pt modelId="{4FA9CAA5-0FDF-4CDD-9DD6-13C85004A4E3}">
      <dgm:prSet/>
      <dgm:spPr/>
      <dgm:t>
        <a:bodyPr/>
        <a:lstStyle/>
        <a:p>
          <a:r>
            <a:rPr lang="en-US"/>
            <a:t>Replace atrificial --&gt; reduce food waste --&gt; fresher products</a:t>
          </a:r>
        </a:p>
      </dgm:t>
    </dgm:pt>
    <dgm:pt modelId="{1E73074C-568B-40F6-8BB1-9718010B5236}" type="parTrans" cxnId="{8F2778CD-ADB9-4F13-8510-58E9324D62FD}">
      <dgm:prSet/>
      <dgm:spPr/>
      <dgm:t>
        <a:bodyPr/>
        <a:lstStyle/>
        <a:p>
          <a:endParaRPr lang="en-US"/>
        </a:p>
      </dgm:t>
    </dgm:pt>
    <dgm:pt modelId="{4A0D1AD6-DB94-4500-BCCA-43C9CF406998}" type="sibTrans" cxnId="{8F2778CD-ADB9-4F13-8510-58E9324D62FD}">
      <dgm:prSet/>
      <dgm:spPr/>
      <dgm:t>
        <a:bodyPr/>
        <a:lstStyle/>
        <a:p>
          <a:endParaRPr lang="en-US"/>
        </a:p>
      </dgm:t>
    </dgm:pt>
    <dgm:pt modelId="{2FD4118E-61E7-4521-A351-180B51F4B6E8}" type="pres">
      <dgm:prSet presAssocID="{6A5F6C4E-54A8-48E5-A1D0-CAE8C657E903}" presName="outerComposite" presStyleCnt="0">
        <dgm:presLayoutVars>
          <dgm:chMax val="5"/>
          <dgm:dir/>
          <dgm:resizeHandles val="exact"/>
        </dgm:presLayoutVars>
      </dgm:prSet>
      <dgm:spPr/>
    </dgm:pt>
    <dgm:pt modelId="{87C27412-8D2E-4E52-88E1-2EE0E6AF502C}" type="pres">
      <dgm:prSet presAssocID="{6A5F6C4E-54A8-48E5-A1D0-CAE8C657E903}" presName="dummyMaxCanvas" presStyleCnt="0">
        <dgm:presLayoutVars/>
      </dgm:prSet>
      <dgm:spPr/>
    </dgm:pt>
    <dgm:pt modelId="{6F79E717-0E9D-4899-9EF7-C4E6B007169B}" type="pres">
      <dgm:prSet presAssocID="{6A5F6C4E-54A8-48E5-A1D0-CAE8C657E903}" presName="FiveNodes_1" presStyleLbl="node1" presStyleIdx="0" presStyleCnt="5">
        <dgm:presLayoutVars>
          <dgm:bulletEnabled val="1"/>
        </dgm:presLayoutVars>
      </dgm:prSet>
      <dgm:spPr/>
    </dgm:pt>
    <dgm:pt modelId="{740713E3-82F3-43AD-B583-8B6E12890334}" type="pres">
      <dgm:prSet presAssocID="{6A5F6C4E-54A8-48E5-A1D0-CAE8C657E903}" presName="FiveNodes_2" presStyleLbl="node1" presStyleIdx="1" presStyleCnt="5">
        <dgm:presLayoutVars>
          <dgm:bulletEnabled val="1"/>
        </dgm:presLayoutVars>
      </dgm:prSet>
      <dgm:spPr/>
    </dgm:pt>
    <dgm:pt modelId="{7282D67A-DE85-402E-A06C-9F4F244EC0DA}" type="pres">
      <dgm:prSet presAssocID="{6A5F6C4E-54A8-48E5-A1D0-CAE8C657E903}" presName="FiveNodes_3" presStyleLbl="node1" presStyleIdx="2" presStyleCnt="5">
        <dgm:presLayoutVars>
          <dgm:bulletEnabled val="1"/>
        </dgm:presLayoutVars>
      </dgm:prSet>
      <dgm:spPr/>
    </dgm:pt>
    <dgm:pt modelId="{E00AC107-A798-4788-AC84-F69F24AD6CE0}" type="pres">
      <dgm:prSet presAssocID="{6A5F6C4E-54A8-48E5-A1D0-CAE8C657E903}" presName="FiveNodes_4" presStyleLbl="node1" presStyleIdx="3" presStyleCnt="5">
        <dgm:presLayoutVars>
          <dgm:bulletEnabled val="1"/>
        </dgm:presLayoutVars>
      </dgm:prSet>
      <dgm:spPr/>
    </dgm:pt>
    <dgm:pt modelId="{B6095D2D-4EFF-4020-A246-FAA9AA02AC5C}" type="pres">
      <dgm:prSet presAssocID="{6A5F6C4E-54A8-48E5-A1D0-CAE8C657E903}" presName="FiveNodes_5" presStyleLbl="node1" presStyleIdx="4" presStyleCnt="5">
        <dgm:presLayoutVars>
          <dgm:bulletEnabled val="1"/>
        </dgm:presLayoutVars>
      </dgm:prSet>
      <dgm:spPr/>
    </dgm:pt>
    <dgm:pt modelId="{D507BED9-830B-473F-BD6C-AC99BBBF0872}" type="pres">
      <dgm:prSet presAssocID="{6A5F6C4E-54A8-48E5-A1D0-CAE8C657E903}" presName="FiveConn_1-2" presStyleLbl="fgAccFollowNode1" presStyleIdx="0" presStyleCnt="4">
        <dgm:presLayoutVars>
          <dgm:bulletEnabled val="1"/>
        </dgm:presLayoutVars>
      </dgm:prSet>
      <dgm:spPr/>
    </dgm:pt>
    <dgm:pt modelId="{E74E1885-3DF0-45CB-9ABF-417DE622ED6C}" type="pres">
      <dgm:prSet presAssocID="{6A5F6C4E-54A8-48E5-A1D0-CAE8C657E903}" presName="FiveConn_2-3" presStyleLbl="fgAccFollowNode1" presStyleIdx="1" presStyleCnt="4">
        <dgm:presLayoutVars>
          <dgm:bulletEnabled val="1"/>
        </dgm:presLayoutVars>
      </dgm:prSet>
      <dgm:spPr/>
    </dgm:pt>
    <dgm:pt modelId="{16341085-0098-406A-9AEE-A243BDA141E7}" type="pres">
      <dgm:prSet presAssocID="{6A5F6C4E-54A8-48E5-A1D0-CAE8C657E903}" presName="FiveConn_3-4" presStyleLbl="fgAccFollowNode1" presStyleIdx="2" presStyleCnt="4">
        <dgm:presLayoutVars>
          <dgm:bulletEnabled val="1"/>
        </dgm:presLayoutVars>
      </dgm:prSet>
      <dgm:spPr/>
    </dgm:pt>
    <dgm:pt modelId="{568F3095-8E09-48FD-B7F5-B69D3FEFDF5E}" type="pres">
      <dgm:prSet presAssocID="{6A5F6C4E-54A8-48E5-A1D0-CAE8C657E903}" presName="FiveConn_4-5" presStyleLbl="fgAccFollowNode1" presStyleIdx="3" presStyleCnt="4">
        <dgm:presLayoutVars>
          <dgm:bulletEnabled val="1"/>
        </dgm:presLayoutVars>
      </dgm:prSet>
      <dgm:spPr/>
    </dgm:pt>
    <dgm:pt modelId="{78CA0406-103C-4BB7-9C71-3861592AD72E}" type="pres">
      <dgm:prSet presAssocID="{6A5F6C4E-54A8-48E5-A1D0-CAE8C657E903}" presName="FiveNodes_1_text" presStyleLbl="node1" presStyleIdx="4" presStyleCnt="5">
        <dgm:presLayoutVars>
          <dgm:bulletEnabled val="1"/>
        </dgm:presLayoutVars>
      </dgm:prSet>
      <dgm:spPr/>
    </dgm:pt>
    <dgm:pt modelId="{F28B10DE-A85A-49C6-A56B-264ABB6061CC}" type="pres">
      <dgm:prSet presAssocID="{6A5F6C4E-54A8-48E5-A1D0-CAE8C657E903}" presName="FiveNodes_2_text" presStyleLbl="node1" presStyleIdx="4" presStyleCnt="5">
        <dgm:presLayoutVars>
          <dgm:bulletEnabled val="1"/>
        </dgm:presLayoutVars>
      </dgm:prSet>
      <dgm:spPr/>
    </dgm:pt>
    <dgm:pt modelId="{6BA4C0F3-532A-4D37-8B64-12654E3602CF}" type="pres">
      <dgm:prSet presAssocID="{6A5F6C4E-54A8-48E5-A1D0-CAE8C657E903}" presName="FiveNodes_3_text" presStyleLbl="node1" presStyleIdx="4" presStyleCnt="5">
        <dgm:presLayoutVars>
          <dgm:bulletEnabled val="1"/>
        </dgm:presLayoutVars>
      </dgm:prSet>
      <dgm:spPr/>
    </dgm:pt>
    <dgm:pt modelId="{0D7D488F-AAD5-498D-B70C-702FA21F913D}" type="pres">
      <dgm:prSet presAssocID="{6A5F6C4E-54A8-48E5-A1D0-CAE8C657E903}" presName="FiveNodes_4_text" presStyleLbl="node1" presStyleIdx="4" presStyleCnt="5">
        <dgm:presLayoutVars>
          <dgm:bulletEnabled val="1"/>
        </dgm:presLayoutVars>
      </dgm:prSet>
      <dgm:spPr/>
    </dgm:pt>
    <dgm:pt modelId="{C56CB828-4570-402E-98F7-B802C06820CD}" type="pres">
      <dgm:prSet presAssocID="{6A5F6C4E-54A8-48E5-A1D0-CAE8C657E90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E778309-37D6-4852-A5E4-6F7CD00049DB}" srcId="{6A5F6C4E-54A8-48E5-A1D0-CAE8C657E903}" destId="{CCDBA3C3-6891-4276-9A27-D4CF2805D64B}" srcOrd="0" destOrd="0" parTransId="{C209F52B-21DC-4302-AD9B-2F067B76E421}" sibTransId="{0E97E1DC-BF3C-4626-9D68-620E6FAC6218}"/>
    <dgm:cxn modelId="{43CAD00B-F861-4032-A9D3-7BEB3B81089B}" srcId="{6A5F6C4E-54A8-48E5-A1D0-CAE8C657E903}" destId="{0D9595D9-BAAF-444A-ADCA-2AEF6C58A3E2}" srcOrd="1" destOrd="0" parTransId="{64E1CDEA-3F9D-4C33-A74D-18A8A25F2FC6}" sibTransId="{FF55AEA3-A5E4-4FDC-915A-A222089B8AB4}"/>
    <dgm:cxn modelId="{F6C7792E-1406-4555-8F34-F84A2383BA97}" type="presOf" srcId="{FF55AEA3-A5E4-4FDC-915A-A222089B8AB4}" destId="{E74E1885-3DF0-45CB-9ABF-417DE622ED6C}" srcOrd="0" destOrd="0" presId="urn:microsoft.com/office/officeart/2005/8/layout/vProcess5"/>
    <dgm:cxn modelId="{B77C4838-B639-4EF4-A0B9-8675E082A339}" type="presOf" srcId="{01C4CC70-EFDB-4486-9259-D1BD250A272A}" destId="{0D7D488F-AAD5-498D-B70C-702FA21F913D}" srcOrd="1" destOrd="0" presId="urn:microsoft.com/office/officeart/2005/8/layout/vProcess5"/>
    <dgm:cxn modelId="{4AC0663A-2269-413F-9419-6AEA1EDC937C}" type="presOf" srcId="{30496C7B-B0BC-4BDD-81EA-6D85A6F53116}" destId="{7282D67A-DE85-402E-A06C-9F4F244EC0DA}" srcOrd="0" destOrd="0" presId="urn:microsoft.com/office/officeart/2005/8/layout/vProcess5"/>
    <dgm:cxn modelId="{8A22383E-C111-4852-BD4F-74BCCBA2F1AB}" type="presOf" srcId="{0E97E1DC-BF3C-4626-9D68-620E6FAC6218}" destId="{D507BED9-830B-473F-BD6C-AC99BBBF0872}" srcOrd="0" destOrd="0" presId="urn:microsoft.com/office/officeart/2005/8/layout/vProcess5"/>
    <dgm:cxn modelId="{718ECA66-AA1A-4E16-B884-3B458C9C97F3}" type="presOf" srcId="{CCDBA3C3-6891-4276-9A27-D4CF2805D64B}" destId="{6F79E717-0E9D-4899-9EF7-C4E6B007169B}" srcOrd="0" destOrd="0" presId="urn:microsoft.com/office/officeart/2005/8/layout/vProcess5"/>
    <dgm:cxn modelId="{E07C5D67-DAC4-44A7-AAAA-271BC87CBF60}" type="presOf" srcId="{5AA5AF9D-56F2-4D99-9474-D0DC3C6B8423}" destId="{568F3095-8E09-48FD-B7F5-B69D3FEFDF5E}" srcOrd="0" destOrd="0" presId="urn:microsoft.com/office/officeart/2005/8/layout/vProcess5"/>
    <dgm:cxn modelId="{9447C347-08F7-4C28-8364-627BE1E10612}" type="presOf" srcId="{0D9595D9-BAAF-444A-ADCA-2AEF6C58A3E2}" destId="{740713E3-82F3-43AD-B583-8B6E12890334}" srcOrd="0" destOrd="0" presId="urn:microsoft.com/office/officeart/2005/8/layout/vProcess5"/>
    <dgm:cxn modelId="{0E4FF847-FD7A-4F2C-8FEF-36CAED38D25F}" type="presOf" srcId="{0D9595D9-BAAF-444A-ADCA-2AEF6C58A3E2}" destId="{F28B10DE-A85A-49C6-A56B-264ABB6061CC}" srcOrd="1" destOrd="0" presId="urn:microsoft.com/office/officeart/2005/8/layout/vProcess5"/>
    <dgm:cxn modelId="{A9D78A56-F7A1-4036-AD96-2BCD2BDA4BF7}" type="presOf" srcId="{30496C7B-B0BC-4BDD-81EA-6D85A6F53116}" destId="{6BA4C0F3-532A-4D37-8B64-12654E3602CF}" srcOrd="1" destOrd="0" presId="urn:microsoft.com/office/officeart/2005/8/layout/vProcess5"/>
    <dgm:cxn modelId="{51771E9B-7D27-4BAD-9DC5-9C023317D084}" type="presOf" srcId="{01C4CC70-EFDB-4486-9259-D1BD250A272A}" destId="{E00AC107-A798-4788-AC84-F69F24AD6CE0}" srcOrd="0" destOrd="0" presId="urn:microsoft.com/office/officeart/2005/8/layout/vProcess5"/>
    <dgm:cxn modelId="{EAE9B1C0-02B8-4381-9CFB-4E4BCF99FDFB}" type="presOf" srcId="{53D11378-EB0F-4162-B6F8-A91B35D429D3}" destId="{16341085-0098-406A-9AEE-A243BDA141E7}" srcOrd="0" destOrd="0" presId="urn:microsoft.com/office/officeart/2005/8/layout/vProcess5"/>
    <dgm:cxn modelId="{489363C8-C6E9-4A0B-8946-1BEB26840A9A}" srcId="{6A5F6C4E-54A8-48E5-A1D0-CAE8C657E903}" destId="{30496C7B-B0BC-4BDD-81EA-6D85A6F53116}" srcOrd="2" destOrd="0" parTransId="{F34C3A72-FCB0-4E0A-9EB1-191DE13E8315}" sibTransId="{53D11378-EB0F-4162-B6F8-A91B35D429D3}"/>
    <dgm:cxn modelId="{8F2778CD-ADB9-4F13-8510-58E9324D62FD}" srcId="{6A5F6C4E-54A8-48E5-A1D0-CAE8C657E903}" destId="{4FA9CAA5-0FDF-4CDD-9DD6-13C85004A4E3}" srcOrd="4" destOrd="0" parTransId="{1E73074C-568B-40F6-8BB1-9718010B5236}" sibTransId="{4A0D1AD6-DB94-4500-BCCA-43C9CF406998}"/>
    <dgm:cxn modelId="{2D8849D0-DFF6-4E16-BEED-3CC7E7CA1B66}" type="presOf" srcId="{6A5F6C4E-54A8-48E5-A1D0-CAE8C657E903}" destId="{2FD4118E-61E7-4521-A351-180B51F4B6E8}" srcOrd="0" destOrd="0" presId="urn:microsoft.com/office/officeart/2005/8/layout/vProcess5"/>
    <dgm:cxn modelId="{A45F95D7-2E1C-4F2E-84E4-1C314FF6BFDB}" type="presOf" srcId="{4FA9CAA5-0FDF-4CDD-9DD6-13C85004A4E3}" destId="{C56CB828-4570-402E-98F7-B802C06820CD}" srcOrd="1" destOrd="0" presId="urn:microsoft.com/office/officeart/2005/8/layout/vProcess5"/>
    <dgm:cxn modelId="{453CA4D9-9AB5-45B3-9F83-BEC8895A32A8}" srcId="{6A5F6C4E-54A8-48E5-A1D0-CAE8C657E903}" destId="{01C4CC70-EFDB-4486-9259-D1BD250A272A}" srcOrd="3" destOrd="0" parTransId="{22E041C1-6B6E-4AD8-B0E5-217B26CC46BD}" sibTransId="{5AA5AF9D-56F2-4D99-9474-D0DC3C6B8423}"/>
    <dgm:cxn modelId="{E64A89DE-EB0E-4782-BFEF-BE87EFC6FF3A}" type="presOf" srcId="{CCDBA3C3-6891-4276-9A27-D4CF2805D64B}" destId="{78CA0406-103C-4BB7-9C71-3861592AD72E}" srcOrd="1" destOrd="0" presId="urn:microsoft.com/office/officeart/2005/8/layout/vProcess5"/>
    <dgm:cxn modelId="{51E0D5E5-43D4-4CA1-BB39-0988C07D230C}" type="presOf" srcId="{4FA9CAA5-0FDF-4CDD-9DD6-13C85004A4E3}" destId="{B6095D2D-4EFF-4020-A246-FAA9AA02AC5C}" srcOrd="0" destOrd="0" presId="urn:microsoft.com/office/officeart/2005/8/layout/vProcess5"/>
    <dgm:cxn modelId="{82570E93-BE06-49A8-819B-6A8936638AE2}" type="presParOf" srcId="{2FD4118E-61E7-4521-A351-180B51F4B6E8}" destId="{87C27412-8D2E-4E52-88E1-2EE0E6AF502C}" srcOrd="0" destOrd="0" presId="urn:microsoft.com/office/officeart/2005/8/layout/vProcess5"/>
    <dgm:cxn modelId="{B9C6952C-6F7F-4FC6-886F-6EB81781E89F}" type="presParOf" srcId="{2FD4118E-61E7-4521-A351-180B51F4B6E8}" destId="{6F79E717-0E9D-4899-9EF7-C4E6B007169B}" srcOrd="1" destOrd="0" presId="urn:microsoft.com/office/officeart/2005/8/layout/vProcess5"/>
    <dgm:cxn modelId="{BA3AE09C-FA9C-47BB-9AE9-8E7FE8688B25}" type="presParOf" srcId="{2FD4118E-61E7-4521-A351-180B51F4B6E8}" destId="{740713E3-82F3-43AD-B583-8B6E12890334}" srcOrd="2" destOrd="0" presId="urn:microsoft.com/office/officeart/2005/8/layout/vProcess5"/>
    <dgm:cxn modelId="{3E727B17-BC31-415F-92F4-851A7CEE0DDA}" type="presParOf" srcId="{2FD4118E-61E7-4521-A351-180B51F4B6E8}" destId="{7282D67A-DE85-402E-A06C-9F4F244EC0DA}" srcOrd="3" destOrd="0" presId="urn:microsoft.com/office/officeart/2005/8/layout/vProcess5"/>
    <dgm:cxn modelId="{CAF502EB-B5AC-4504-849C-A1E889F0177C}" type="presParOf" srcId="{2FD4118E-61E7-4521-A351-180B51F4B6E8}" destId="{E00AC107-A798-4788-AC84-F69F24AD6CE0}" srcOrd="4" destOrd="0" presId="urn:microsoft.com/office/officeart/2005/8/layout/vProcess5"/>
    <dgm:cxn modelId="{DC51B407-896E-4074-A13E-9B11302F18D0}" type="presParOf" srcId="{2FD4118E-61E7-4521-A351-180B51F4B6E8}" destId="{B6095D2D-4EFF-4020-A246-FAA9AA02AC5C}" srcOrd="5" destOrd="0" presId="urn:microsoft.com/office/officeart/2005/8/layout/vProcess5"/>
    <dgm:cxn modelId="{D043508C-D91D-4EAC-A2DD-EBD52602957D}" type="presParOf" srcId="{2FD4118E-61E7-4521-A351-180B51F4B6E8}" destId="{D507BED9-830B-473F-BD6C-AC99BBBF0872}" srcOrd="6" destOrd="0" presId="urn:microsoft.com/office/officeart/2005/8/layout/vProcess5"/>
    <dgm:cxn modelId="{FB5C57F5-9EEF-4D65-851A-BD123A8E783B}" type="presParOf" srcId="{2FD4118E-61E7-4521-A351-180B51F4B6E8}" destId="{E74E1885-3DF0-45CB-9ABF-417DE622ED6C}" srcOrd="7" destOrd="0" presId="urn:microsoft.com/office/officeart/2005/8/layout/vProcess5"/>
    <dgm:cxn modelId="{0BF63AFD-0ABA-42AB-9CF9-8EB29DCB0B84}" type="presParOf" srcId="{2FD4118E-61E7-4521-A351-180B51F4B6E8}" destId="{16341085-0098-406A-9AEE-A243BDA141E7}" srcOrd="8" destOrd="0" presId="urn:microsoft.com/office/officeart/2005/8/layout/vProcess5"/>
    <dgm:cxn modelId="{36EF3A46-6912-4A5B-B76C-51958FD46277}" type="presParOf" srcId="{2FD4118E-61E7-4521-A351-180B51F4B6E8}" destId="{568F3095-8E09-48FD-B7F5-B69D3FEFDF5E}" srcOrd="9" destOrd="0" presId="urn:microsoft.com/office/officeart/2005/8/layout/vProcess5"/>
    <dgm:cxn modelId="{7C80FD33-0AE7-4DCF-9FAB-5CBC9792EA0A}" type="presParOf" srcId="{2FD4118E-61E7-4521-A351-180B51F4B6E8}" destId="{78CA0406-103C-4BB7-9C71-3861592AD72E}" srcOrd="10" destOrd="0" presId="urn:microsoft.com/office/officeart/2005/8/layout/vProcess5"/>
    <dgm:cxn modelId="{18274E98-F541-417E-93DF-50E83DF49F4D}" type="presParOf" srcId="{2FD4118E-61E7-4521-A351-180B51F4B6E8}" destId="{F28B10DE-A85A-49C6-A56B-264ABB6061CC}" srcOrd="11" destOrd="0" presId="urn:microsoft.com/office/officeart/2005/8/layout/vProcess5"/>
    <dgm:cxn modelId="{D1C040D0-440F-4A1B-BCF9-4EA029219700}" type="presParOf" srcId="{2FD4118E-61E7-4521-A351-180B51F4B6E8}" destId="{6BA4C0F3-532A-4D37-8B64-12654E3602CF}" srcOrd="12" destOrd="0" presId="urn:microsoft.com/office/officeart/2005/8/layout/vProcess5"/>
    <dgm:cxn modelId="{80FFBF1C-DE66-48EB-8C7E-A32A28899BD8}" type="presParOf" srcId="{2FD4118E-61E7-4521-A351-180B51F4B6E8}" destId="{0D7D488F-AAD5-498D-B70C-702FA21F913D}" srcOrd="13" destOrd="0" presId="urn:microsoft.com/office/officeart/2005/8/layout/vProcess5"/>
    <dgm:cxn modelId="{CAF9678D-3611-40BB-9605-66F00F4B1E9D}" type="presParOf" srcId="{2FD4118E-61E7-4521-A351-180B51F4B6E8}" destId="{C56CB828-4570-402E-98F7-B802C06820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24961-4B28-4587-AF55-E0B11F145AAC}">
      <dsp:nvSpPr>
        <dsp:cNvPr id="0" name=""/>
        <dsp:cNvSpPr/>
      </dsp:nvSpPr>
      <dsp:spPr>
        <a:xfrm>
          <a:off x="0" y="3358"/>
          <a:ext cx="10058399" cy="19579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“FDA does not approve health care facilities, laboratories, and manufactures” (FDA 2)</a:t>
          </a:r>
        </a:p>
      </dsp:txBody>
      <dsp:txXfrm>
        <a:off x="95578" y="98936"/>
        <a:ext cx="9867243" cy="1766765"/>
      </dsp:txXfrm>
    </dsp:sp>
    <dsp:sp modelId="{A88BAA12-1345-4129-A099-A62C3D8D29A0}">
      <dsp:nvSpPr>
        <dsp:cNvPr id="0" name=""/>
        <dsp:cNvSpPr/>
      </dsp:nvSpPr>
      <dsp:spPr>
        <a:xfrm>
          <a:off x="0" y="2062080"/>
          <a:ext cx="10058399" cy="19579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“If the FDA grants an approval, it means the agency has determined that the benefits of products outweigh the known risk for intended use” (FDA 3)</a:t>
          </a:r>
        </a:p>
      </dsp:txBody>
      <dsp:txXfrm>
        <a:off x="95578" y="2157658"/>
        <a:ext cx="9867243" cy="176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79DA0-ED07-4A57-9C5D-7A21B51A959E}">
      <dsp:nvSpPr>
        <dsp:cNvPr id="0" name=""/>
        <dsp:cNvSpPr/>
      </dsp:nvSpPr>
      <dsp:spPr>
        <a:xfrm>
          <a:off x="0" y="120589"/>
          <a:ext cx="3690257" cy="824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“</a:t>
          </a:r>
          <a:r>
            <a:rPr lang="en-US" sz="1500" b="0" kern="1200">
              <a:latin typeface="Calibri Light" panose="020F0302020204030204"/>
            </a:rPr>
            <a:t>ADHD</a:t>
          </a:r>
          <a:r>
            <a:rPr lang="en-US" sz="1500" b="0" kern="1200"/>
            <a:t>... irritability... depression, hives... asthma [and] tumor growth” (Cleveland clinic 2)</a:t>
          </a:r>
        </a:p>
      </dsp:txBody>
      <dsp:txXfrm>
        <a:off x="40266" y="160855"/>
        <a:ext cx="3609725" cy="744318"/>
      </dsp:txXfrm>
    </dsp:sp>
    <dsp:sp modelId="{FC362DE6-D13A-41B5-B7B5-22F06A6806CF}">
      <dsp:nvSpPr>
        <dsp:cNvPr id="0" name=""/>
        <dsp:cNvSpPr/>
      </dsp:nvSpPr>
      <dsp:spPr>
        <a:xfrm>
          <a:off x="0" y="988639"/>
          <a:ext cx="3690257" cy="824850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“Three of the primary food dyes contain benzene, a known cancer-causing substance” (Cleveland clinic 2)</a:t>
          </a:r>
        </a:p>
      </dsp:txBody>
      <dsp:txXfrm>
        <a:off x="40266" y="1028905"/>
        <a:ext cx="3609725" cy="744318"/>
      </dsp:txXfrm>
    </dsp:sp>
    <dsp:sp modelId="{0E7E9F0C-902F-49F4-9A72-189D50FB506B}">
      <dsp:nvSpPr>
        <dsp:cNvPr id="0" name=""/>
        <dsp:cNvSpPr/>
      </dsp:nvSpPr>
      <dsp:spPr>
        <a:xfrm>
          <a:off x="0" y="1856689"/>
          <a:ext cx="3690257" cy="824850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"Norway, Finland, and France have banned [blue 1 and blue 2], because they have been linked to brain cancer” (Blumberg 5)</a:t>
          </a:r>
        </a:p>
      </dsp:txBody>
      <dsp:txXfrm>
        <a:off x="40266" y="1896955"/>
        <a:ext cx="3609725" cy="744318"/>
      </dsp:txXfrm>
    </dsp:sp>
    <dsp:sp modelId="{4CE6C0F9-5E49-4834-8A99-886D86E6DA1A}">
      <dsp:nvSpPr>
        <dsp:cNvPr id="0" name=""/>
        <dsp:cNvSpPr/>
      </dsp:nvSpPr>
      <dsp:spPr>
        <a:xfrm>
          <a:off x="0" y="2724740"/>
          <a:ext cx="3690257" cy="82485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(List foods they are found in)</a:t>
          </a:r>
        </a:p>
      </dsp:txBody>
      <dsp:txXfrm>
        <a:off x="40266" y="2765006"/>
        <a:ext cx="3609725" cy="744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7D7DB-63E3-4BA5-B8DB-764F0D55BABB}">
      <dsp:nvSpPr>
        <dsp:cNvPr id="0" name=""/>
        <dsp:cNvSpPr/>
      </dsp:nvSpPr>
      <dsp:spPr>
        <a:xfrm>
          <a:off x="0" y="0"/>
          <a:ext cx="6574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A790B2-0F8E-4F7E-B28F-83F043B974E0}">
      <dsp:nvSpPr>
        <dsp:cNvPr id="0" name=""/>
        <dsp:cNvSpPr/>
      </dsp:nvSpPr>
      <dsp:spPr>
        <a:xfrm>
          <a:off x="0" y="0"/>
          <a:ext cx="6574972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“add to the risk of developing cancer” (ACS 1)</a:t>
          </a:r>
        </a:p>
      </dsp:txBody>
      <dsp:txXfrm>
        <a:off x="0" y="0"/>
        <a:ext cx="6574972" cy="1835089"/>
      </dsp:txXfrm>
    </dsp:sp>
    <dsp:sp modelId="{74A5C7EA-93EF-4659-9E12-835D8D4BC552}">
      <dsp:nvSpPr>
        <dsp:cNvPr id="0" name=""/>
        <dsp:cNvSpPr/>
      </dsp:nvSpPr>
      <dsp:spPr>
        <a:xfrm>
          <a:off x="0" y="1835089"/>
          <a:ext cx="6574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1EE600-9067-4E92-B934-715553E8E64E}">
      <dsp:nvSpPr>
        <dsp:cNvPr id="0" name=""/>
        <dsp:cNvSpPr/>
      </dsp:nvSpPr>
      <dsp:spPr>
        <a:xfrm>
          <a:off x="0" y="1835089"/>
          <a:ext cx="6574972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"Europe Union and Canada" (ACS 1)</a:t>
          </a:r>
        </a:p>
      </dsp:txBody>
      <dsp:txXfrm>
        <a:off x="0" y="1835089"/>
        <a:ext cx="6574972" cy="1835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EEBD8-6EB9-4C15-B5F4-90C7F5B7A4F3}">
      <dsp:nvSpPr>
        <dsp:cNvPr id="0" name=""/>
        <dsp:cNvSpPr/>
      </dsp:nvSpPr>
      <dsp:spPr>
        <a:xfrm>
          <a:off x="0" y="47679"/>
          <a:ext cx="100583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"exposure to low levels of endocrine disrupting chemicals [that] can contribute to adverse health effects" (Muncke 5)</a:t>
          </a:r>
        </a:p>
      </dsp:txBody>
      <dsp:txXfrm>
        <a:off x="42722" y="90401"/>
        <a:ext cx="9972955" cy="789716"/>
      </dsp:txXfrm>
    </dsp:sp>
    <dsp:sp modelId="{7CDCE020-EE1A-47FA-94EA-B40F69A54047}">
      <dsp:nvSpPr>
        <dsp:cNvPr id="0" name=""/>
        <dsp:cNvSpPr/>
      </dsp:nvSpPr>
      <dsp:spPr>
        <a:xfrm>
          <a:off x="0" y="986199"/>
          <a:ext cx="100583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"current chemical risk assessment for food contact chemicals does not sufficiently protect public health" (Muncke 6)</a:t>
          </a:r>
        </a:p>
      </dsp:txBody>
      <dsp:txXfrm>
        <a:off x="42722" y="1028921"/>
        <a:ext cx="9972955" cy="789716"/>
      </dsp:txXfrm>
    </dsp:sp>
    <dsp:sp modelId="{B24DBC06-D0BD-4D97-A425-4C2FD516F698}">
      <dsp:nvSpPr>
        <dsp:cNvPr id="0" name=""/>
        <dsp:cNvSpPr/>
      </dsp:nvSpPr>
      <dsp:spPr>
        <a:xfrm>
          <a:off x="0" y="1924720"/>
          <a:ext cx="100583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"hazardous chemicals can transfer from food contact materials into food" (ENH 2) </a:t>
          </a:r>
        </a:p>
      </dsp:txBody>
      <dsp:txXfrm>
        <a:off x="42722" y="1967442"/>
        <a:ext cx="9972955" cy="789716"/>
      </dsp:txXfrm>
    </dsp:sp>
    <dsp:sp modelId="{BF0898FF-ADDD-4A5D-BED3-E358E82E6816}">
      <dsp:nvSpPr>
        <dsp:cNvPr id="0" name=""/>
        <dsp:cNvSpPr/>
      </dsp:nvSpPr>
      <dsp:spPr>
        <a:xfrm>
          <a:off x="0" y="2863240"/>
          <a:ext cx="10058399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"EDC's are associated with chronic diseases such as diabetes, obesity, cancer, and neurological disorders like ADHD" (ENH 3)</a:t>
          </a:r>
        </a:p>
      </dsp:txBody>
      <dsp:txXfrm>
        <a:off x="42722" y="2905962"/>
        <a:ext cx="9972955" cy="789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9E717-0E9D-4899-9EF7-C4E6B007169B}">
      <dsp:nvSpPr>
        <dsp:cNvPr id="0" name=""/>
        <dsp:cNvSpPr/>
      </dsp:nvSpPr>
      <dsp:spPr>
        <a:xfrm>
          <a:off x="0" y="0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"[Junk food] provides people with affordable access to the number of calories they need for proper health" (Gaille 2)</a:t>
          </a:r>
        </a:p>
      </dsp:txBody>
      <dsp:txXfrm>
        <a:off x="21211" y="21211"/>
        <a:ext cx="6878763" cy="681782"/>
      </dsp:txXfrm>
    </dsp:sp>
    <dsp:sp modelId="{740713E3-82F3-43AD-B583-8B6E12890334}">
      <dsp:nvSpPr>
        <dsp:cNvPr id="0" name=""/>
        <dsp:cNvSpPr/>
      </dsp:nvSpPr>
      <dsp:spPr>
        <a:xfrm>
          <a:off x="578358" y="824788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$1.50 more</a:t>
          </a:r>
        </a:p>
      </dsp:txBody>
      <dsp:txXfrm>
        <a:off x="599569" y="845999"/>
        <a:ext cx="6653454" cy="681782"/>
      </dsp:txXfrm>
    </dsp:sp>
    <dsp:sp modelId="{7282D67A-DE85-402E-A06C-9F4F244EC0DA}">
      <dsp:nvSpPr>
        <dsp:cNvPr id="0" name=""/>
        <dsp:cNvSpPr/>
      </dsp:nvSpPr>
      <dsp:spPr>
        <a:xfrm>
          <a:off x="1156716" y="1649577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"Over 14,000 lab-made additives enhance its shelf appeal" (The Conscious Club 3)</a:t>
          </a:r>
        </a:p>
      </dsp:txBody>
      <dsp:txXfrm>
        <a:off x="1177927" y="1670788"/>
        <a:ext cx="6653454" cy="681782"/>
      </dsp:txXfrm>
    </dsp:sp>
    <dsp:sp modelId="{E00AC107-A798-4788-AC84-F69F24AD6CE0}">
      <dsp:nvSpPr>
        <dsp:cNvPr id="0" name=""/>
        <dsp:cNvSpPr/>
      </dsp:nvSpPr>
      <dsp:spPr>
        <a:xfrm>
          <a:off x="1735073" y="2474366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Prolong the shelf life</a:t>
          </a:r>
        </a:p>
      </dsp:txBody>
      <dsp:txXfrm>
        <a:off x="1756284" y="2495577"/>
        <a:ext cx="6653454" cy="681782"/>
      </dsp:txXfrm>
    </dsp:sp>
    <dsp:sp modelId="{B6095D2D-4EFF-4020-A246-FAA9AA02AC5C}">
      <dsp:nvSpPr>
        <dsp:cNvPr id="0" name=""/>
        <dsp:cNvSpPr/>
      </dsp:nvSpPr>
      <dsp:spPr>
        <a:xfrm>
          <a:off x="2313432" y="3299155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Replace atrificial --&gt; reduce food waste --&gt; fresher products</a:t>
          </a:r>
        </a:p>
      </dsp:txBody>
      <dsp:txXfrm>
        <a:off x="2334643" y="3320366"/>
        <a:ext cx="6653454" cy="681782"/>
      </dsp:txXfrm>
    </dsp:sp>
    <dsp:sp modelId="{D507BED9-830B-473F-BD6C-AC99BBBF0872}">
      <dsp:nvSpPr>
        <dsp:cNvPr id="0" name=""/>
        <dsp:cNvSpPr/>
      </dsp:nvSpPr>
      <dsp:spPr>
        <a:xfrm>
          <a:off x="7274234" y="529071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380149" y="529071"/>
        <a:ext cx="258903" cy="354227"/>
      </dsp:txXfrm>
    </dsp:sp>
    <dsp:sp modelId="{E74E1885-3DF0-45CB-9ABF-417DE622ED6C}">
      <dsp:nvSpPr>
        <dsp:cNvPr id="0" name=""/>
        <dsp:cNvSpPr/>
      </dsp:nvSpPr>
      <dsp:spPr>
        <a:xfrm>
          <a:off x="7852592" y="1353860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8507" y="1353860"/>
        <a:ext cx="258903" cy="354227"/>
      </dsp:txXfrm>
    </dsp:sp>
    <dsp:sp modelId="{16341085-0098-406A-9AEE-A243BDA141E7}">
      <dsp:nvSpPr>
        <dsp:cNvPr id="0" name=""/>
        <dsp:cNvSpPr/>
      </dsp:nvSpPr>
      <dsp:spPr>
        <a:xfrm>
          <a:off x="8430950" y="2166579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36865" y="2166579"/>
        <a:ext cx="258903" cy="354227"/>
      </dsp:txXfrm>
    </dsp:sp>
    <dsp:sp modelId="{568F3095-8E09-48FD-B7F5-B69D3FEFDF5E}">
      <dsp:nvSpPr>
        <dsp:cNvPr id="0" name=""/>
        <dsp:cNvSpPr/>
      </dsp:nvSpPr>
      <dsp:spPr>
        <a:xfrm>
          <a:off x="9009308" y="2999414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115223" y="2999414"/>
        <a:ext cx="258903" cy="35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4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3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guemedic.com/2016/09/fda-bans-useless-possibly-dangerous-antibacterial-soap-ingredient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thaitribune.org/contents/detail/310?content_id=22836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sadefenza.blogspot.com/2014/08/se-gli-ogm-sono-sani-perche-i-suoi.html?spref=pi" TargetMode="External"/><Relationship Id="rId3" Type="http://schemas.openxmlformats.org/officeDocument/2006/relationships/hyperlink" Target="https://commons.wikimedia.org/wiki/File:Faced_products_on_a_supermarket_shelf.JPG" TargetMode="Externa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diagramLayout" Target="../diagrams/layout1.xml"/><Relationship Id="rId10" Type="http://schemas.openxmlformats.org/officeDocument/2006/relationships/hyperlink" Target="http://commons.wikimedia.org/wiki/File:Food_and_Drug_Administration_(United_States)_(logo).jpg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flickr.com/photos/tjblackwell/4117524059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odlorists.blogspot.com/2007/11/what-means-bleached-flour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armydre2008/336346177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thespruceeats.com/vegan-dairy-substitutes-3376645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smylife.com/2010/04/mcdonalds-new-1-breakfast-menu.html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Autofit/>
          </a:bodyPr>
          <a:lstStyle/>
          <a:p>
            <a:r>
              <a:rPr lang="en-US" sz="5600">
                <a:cs typeface="Calibri Light"/>
              </a:rPr>
              <a:t>The FDA needs to have more restrictions on food in America</a:t>
            </a:r>
            <a:endParaRPr lang="en-US" sz="5600"/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85196D-DF6F-4CC5-9F5F-1F6C25C4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973" b="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B18EC6-4FC8-4CF6-8D1E-0054BB495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-521613" y="-5539764"/>
            <a:ext cx="6911788" cy="48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5C8FB-3F16-43CC-8912-47DE2953380B}"/>
              </a:ext>
            </a:extLst>
          </p:cNvPr>
          <p:cNvSpPr txBox="1"/>
          <p:nvPr/>
        </p:nvSpPr>
        <p:spPr>
          <a:xfrm flipV="1">
            <a:off x="690283" y="-1798918"/>
            <a:ext cx="2743200" cy="4893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CC118-D5CE-48DF-B00D-5B4CAAA96DF2}"/>
              </a:ext>
            </a:extLst>
          </p:cNvPr>
          <p:cNvSpPr txBox="1"/>
          <p:nvPr/>
        </p:nvSpPr>
        <p:spPr>
          <a:xfrm>
            <a:off x="3894756" y="5494182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 descr="A picture containing text, marketplace&#10;&#10;Description automatically generated">
            <a:extLst>
              <a:ext uri="{FF2B5EF4-FFF2-40B4-BE49-F238E27FC236}">
                <a16:creationId xmlns:a16="http://schemas.microsoft.com/office/drawing/2014/main" id="{B19493F5-F038-4CEF-A206-954A2462A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01DDAF-622B-4431-B996-C8840C35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What is the FDA responsible for?</a:t>
            </a:r>
            <a:endParaRPr lang="en-US" b="1"/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8BAD894E-0868-44E3-A66D-61256D6C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6DA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D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11D0D4-5DE4-495B-9B0E-6BF792B2E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9166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8EF94F81-C24E-40E5-963F-4CE3CB3CB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88753" y="-5257123"/>
            <a:ext cx="2743200" cy="11962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9042FD-BC5D-4CAD-B913-42EB62342B32}"/>
              </a:ext>
            </a:extLst>
          </p:cNvPr>
          <p:cNvSpPr txBox="1"/>
          <p:nvPr/>
        </p:nvSpPr>
        <p:spPr>
          <a:xfrm>
            <a:off x="3517006" y="-1575180"/>
            <a:ext cx="274320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hlinkClick r:id="rId1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/>
              </a:rPr>
              <a:t>CC BY-SA</a:t>
            </a:r>
            <a:r>
              <a:rPr lang="en-US" sz="900"/>
              <a:t>.</a:t>
            </a:r>
          </a:p>
        </p:txBody>
      </p:sp>
      <p:pic>
        <p:nvPicPr>
          <p:cNvPr id="23" name="Picture 23" descr="Text&#10;&#10;Description automatically generated">
            <a:extLst>
              <a:ext uri="{FF2B5EF4-FFF2-40B4-BE49-F238E27FC236}">
                <a16:creationId xmlns:a16="http://schemas.microsoft.com/office/drawing/2014/main" id="{5AEE08FE-0AA4-4F9E-9B21-0957F93D4C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053106" y="-4588996"/>
            <a:ext cx="2743200" cy="8454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E0D970-6D74-4DA8-869F-EAC020C3331F}"/>
              </a:ext>
            </a:extLst>
          </p:cNvPr>
          <p:cNvSpPr txBox="1"/>
          <p:nvPr/>
        </p:nvSpPr>
        <p:spPr>
          <a:xfrm>
            <a:off x="3579927" y="-1609699"/>
            <a:ext cx="274320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hlinkClick r:id="rId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/>
              </a:rPr>
              <a:t>CC BY</a:t>
            </a:r>
            <a:r>
              <a:rPr lang="en-US" sz="90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780EEF-F24C-40A5-A3EB-45BCDD56C903}"/>
              </a:ext>
            </a:extLst>
          </p:cNvPr>
          <p:cNvSpPr txBox="1"/>
          <p:nvPr/>
        </p:nvSpPr>
        <p:spPr>
          <a:xfrm>
            <a:off x="12007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8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9DB02-CBED-4308-B29D-74CDF5A6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Artificial food dyes</a:t>
            </a:r>
            <a:endParaRPr lang="en-US" b="1"/>
          </a:p>
        </p:txBody>
      </p:sp>
      <p:pic>
        <p:nvPicPr>
          <p:cNvPr id="89" name="Picture 89">
            <a:extLst>
              <a:ext uri="{FF2B5EF4-FFF2-40B4-BE49-F238E27FC236}">
                <a16:creationId xmlns:a16="http://schemas.microsoft.com/office/drawing/2014/main" id="{2D1409F8-1A26-49AD-B888-5041AD5D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06" r="3379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8A1691-C289-4F49-A690-5A76D0470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66804"/>
              </p:ext>
            </p:extLst>
          </p:nvPr>
        </p:nvGraphicFramePr>
        <p:xfrm>
          <a:off x="7859485" y="2198914"/>
          <a:ext cx="3690257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1B2BE1C-3552-422D-93AB-F79956954A9F}"/>
              </a:ext>
            </a:extLst>
          </p:cNvPr>
          <p:cNvSpPr txBox="1"/>
          <p:nvPr/>
        </p:nvSpPr>
        <p:spPr>
          <a:xfrm>
            <a:off x="7359070" y="5754432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497AD7-494E-467E-8084-3B7B78A92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361D-214C-4312-A558-E93CAA9D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22" y="634946"/>
            <a:ext cx="5060512" cy="1450757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Azodicarbonamide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3CCEFB-C9A4-47E8-8467-3574B0C2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9745" y="2086188"/>
            <a:ext cx="50108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C93C-3E2B-4F94-AB7E-DE70DF4B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22" y="2198914"/>
            <a:ext cx="5060512" cy="36701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“is an agent used for foaming rubbers and plastics... [as well as] bleaching... cereal, [and] flours” (Chemistry for life 2)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“European countries and Australia have banned its use in their food products... [since it] may lead to respiratory problems” (Chemistry for life 3)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Subway 2014</a:t>
            </a:r>
          </a:p>
        </p:txBody>
      </p:sp>
      <p:pic>
        <p:nvPicPr>
          <p:cNvPr id="4" name="Picture 4" descr="A picture containing indoor, food, flour&#10;&#10;Description automatically generated">
            <a:extLst>
              <a:ext uri="{FF2B5EF4-FFF2-40B4-BE49-F238E27FC236}">
                <a16:creationId xmlns:a16="http://schemas.microsoft.com/office/drawing/2014/main" id="{6640179A-AC22-482E-BEFE-38184D818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57" r="2" b="2"/>
          <a:stretch/>
        </p:blipFill>
        <p:spPr>
          <a:xfrm>
            <a:off x="6311368" y="-2"/>
            <a:ext cx="2917456" cy="3407774"/>
          </a:xfrm>
          <a:prstGeom prst="rect">
            <a:avLst/>
          </a:prstGeom>
        </p:spPr>
      </p:pic>
      <p:pic>
        <p:nvPicPr>
          <p:cNvPr id="7" name="Picture 8" descr="Free stock photo of black background, bowl, cereal">
            <a:extLst>
              <a:ext uri="{FF2B5EF4-FFF2-40B4-BE49-F238E27FC236}">
                <a16:creationId xmlns:a16="http://schemas.microsoft.com/office/drawing/2014/main" id="{2CDF104C-7D0B-4F4E-818F-D0474DFB4D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98" r="22244" b="1"/>
          <a:stretch/>
        </p:blipFill>
        <p:spPr>
          <a:xfrm>
            <a:off x="9320264" y="-2655"/>
            <a:ext cx="2917457" cy="340777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EB5A76F-C202-4EEF-B5D0-27760DC358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296" r="1" b="24869"/>
          <a:stretch/>
        </p:blipFill>
        <p:spPr>
          <a:xfrm>
            <a:off x="6311368" y="3494316"/>
            <a:ext cx="5926353" cy="28373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24C883F-6B89-4D7D-9480-194830F5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C79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991878-837F-43CA-8210-C4874587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763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32410-0872-42E6-8084-A1C2AC0A564F}"/>
              </a:ext>
            </a:extLst>
          </p:cNvPr>
          <p:cNvSpPr txBox="1"/>
          <p:nvPr/>
        </p:nvSpPr>
        <p:spPr>
          <a:xfrm>
            <a:off x="9044094" y="3207717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87E84-88D7-4241-BF76-777697AE290C}"/>
              </a:ext>
            </a:extLst>
          </p:cNvPr>
          <p:cNvSpPr txBox="1"/>
          <p:nvPr/>
        </p:nvSpPr>
        <p:spPr>
          <a:xfrm>
            <a:off x="12052991" y="6131606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8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F2C0E-F106-41E8-9CC8-56D99D45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Dairy &amp; synthetic hormones</a:t>
            </a:r>
            <a:endParaRPr lang="en-US" b="1"/>
          </a:p>
        </p:txBody>
      </p:sp>
      <p:pic>
        <p:nvPicPr>
          <p:cNvPr id="11" name="Picture 11" descr="A picture containing milk, food processor&#10;&#10;Description automatically generated">
            <a:extLst>
              <a:ext uri="{FF2B5EF4-FFF2-40B4-BE49-F238E27FC236}">
                <a16:creationId xmlns:a16="http://schemas.microsoft.com/office/drawing/2014/main" id="{6FD8B5F7-7EB7-4BB1-B4A2-FC59DC5BA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119" r="12623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7" name="Straight Connector 29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1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1F667-18F0-4C80-B515-C50B213E2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788148"/>
              </p:ext>
            </p:extLst>
          </p:nvPr>
        </p:nvGraphicFramePr>
        <p:xfrm>
          <a:off x="4974769" y="2198914"/>
          <a:ext cx="657497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6866642-09EF-4AC0-85BD-D1F97BBCA860}"/>
              </a:ext>
            </a:extLst>
          </p:cNvPr>
          <p:cNvSpPr txBox="1"/>
          <p:nvPr/>
        </p:nvSpPr>
        <p:spPr>
          <a:xfrm>
            <a:off x="2434070" y="5754432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34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A8A2-F7EE-44B2-8228-02672D1E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Plastic Packaging!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0F736E-B9E7-41CB-AD24-69F1538C7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00595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38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B370-BD29-48F9-A480-3B4D2E16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Counterclaim</a:t>
            </a:r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C964A40-DF35-4B64-B1C7-ACE34527B8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59CB50B4-42B3-49E8-A962-20FA6C4C4843}"/>
              </a:ext>
            </a:extLst>
          </p:cNvPr>
          <p:cNvSpPr/>
          <p:nvPr/>
        </p:nvSpPr>
        <p:spPr>
          <a:xfrm flipV="1">
            <a:off x="5799979" y="-1695809"/>
            <a:ext cx="30844" cy="31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07DA4-554D-4193-8E25-EBA3485B5F5E}"/>
              </a:ext>
            </a:extLst>
          </p:cNvPr>
          <p:cNvSpPr txBox="1"/>
          <p:nvPr/>
        </p:nvSpPr>
        <p:spPr>
          <a:xfrm rot="-5400000">
            <a:off x="4792148" y="-3858162"/>
            <a:ext cx="14596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0" name="Picture 40" descr="A picture containing text, cup, coffee, table&#10;&#10;Description automatically generated">
            <a:extLst>
              <a:ext uri="{FF2B5EF4-FFF2-40B4-BE49-F238E27FC236}">
                <a16:creationId xmlns:a16="http://schemas.microsoft.com/office/drawing/2014/main" id="{6CD46F4D-7B8C-4470-A669-9B5B16F61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22872" y="-3428"/>
            <a:ext cx="3266139" cy="31967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7F0B10B-8177-45DD-AE34-17AA48688720}"/>
              </a:ext>
            </a:extLst>
          </p:cNvPr>
          <p:cNvSpPr txBox="1"/>
          <p:nvPr/>
        </p:nvSpPr>
        <p:spPr>
          <a:xfrm>
            <a:off x="8937812" y="223734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7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25B2A-9EC4-43E4-B821-4A07A78F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listening! Any Questions?</a:t>
            </a:r>
          </a:p>
        </p:txBody>
      </p:sp>
      <p:pic>
        <p:nvPicPr>
          <p:cNvPr id="23" name="Graphic 6" descr="Help">
            <a:extLst>
              <a:ext uri="{FF2B5EF4-FFF2-40B4-BE49-F238E27FC236}">
                <a16:creationId xmlns:a16="http://schemas.microsoft.com/office/drawing/2014/main" id="{60CFFA8A-4D1D-4813-BD74-62308C9E2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08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The FDA needs to have more restrictions on food in America</vt:lpstr>
      <vt:lpstr>What is the FDA responsible for?</vt:lpstr>
      <vt:lpstr>Artificial food dyes</vt:lpstr>
      <vt:lpstr>Azodicarbonamide</vt:lpstr>
      <vt:lpstr>Dairy &amp; synthetic hormones</vt:lpstr>
      <vt:lpstr>Plastic Packaging!</vt:lpstr>
      <vt:lpstr>Counterclaim</vt:lpstr>
      <vt:lpstr>Thank you for listening!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197</cp:revision>
  <dcterms:created xsi:type="dcterms:W3CDTF">2021-10-26T00:07:51Z</dcterms:created>
  <dcterms:modified xsi:type="dcterms:W3CDTF">2021-10-26T04:20:08Z</dcterms:modified>
</cp:coreProperties>
</file>